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59" r:id="rId3"/>
    <p:sldId id="260" r:id="rId4"/>
    <p:sldId id="261" r:id="rId5"/>
    <p:sldId id="264" r:id="rId6"/>
    <p:sldId id="262" r:id="rId7"/>
    <p:sldId id="280" r:id="rId8"/>
    <p:sldId id="281" r:id="rId9"/>
    <p:sldId id="282" r:id="rId10"/>
    <p:sldId id="283" r:id="rId11"/>
    <p:sldId id="284" r:id="rId12"/>
    <p:sldId id="285" r:id="rId13"/>
    <p:sldId id="286" r:id="rId14"/>
    <p:sldId id="287" r:id="rId15"/>
    <p:sldId id="288" r:id="rId16"/>
    <p:sldId id="299" r:id="rId17"/>
    <p:sldId id="289" r:id="rId18"/>
    <p:sldId id="290" r:id="rId19"/>
    <p:sldId id="300" r:id="rId20"/>
    <p:sldId id="291" r:id="rId21"/>
    <p:sldId id="292" r:id="rId22"/>
    <p:sldId id="293" r:id="rId23"/>
    <p:sldId id="294" r:id="rId24"/>
    <p:sldId id="295" r:id="rId25"/>
    <p:sldId id="296" r:id="rId26"/>
    <p:sldId id="297"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ABC3-C50E-4D9B-9A0E-3AAB6E907320}" type="datetimeFigureOut">
              <a:rPr lang="en-GB" smtClean="0"/>
              <a:t>09/11/2023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7321A-2A57-4C70-A9D2-FE41FE109E13}" type="slidenum">
              <a:rPr lang="en-GB" smtClean="0"/>
              <a:t>‹#›</a:t>
            </a:fld>
            <a:endParaRPr lang="en-GB"/>
          </a:p>
        </p:txBody>
      </p:sp>
    </p:spTree>
    <p:extLst>
      <p:ext uri="{BB962C8B-B14F-4D97-AF65-F5344CB8AC3E}">
        <p14:creationId xmlns:p14="http://schemas.microsoft.com/office/powerpoint/2010/main" val="1219600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55c2c4e5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55c2c4e5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55c2c4e58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55c2c4e5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55c2c4e58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55c2c4e58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f5f89a1d7d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f5f89a1d7d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55c2c4e58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f55c2c4e58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88864-9B34-90A4-8D6E-FA5D9017F3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752693B-DF31-AF5A-A2CD-1B291E760F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8CE34C4-40FC-34D6-85CF-4AE81A3B5F2A}"/>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72AA1962-2CB7-6AA3-D7EE-89480F0BBF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2F7C55-3097-F276-116E-ADB6617532A0}"/>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2730878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D334-07F9-A0A3-17E8-B866EC2189A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335ECB-E754-507C-ADF3-AA9C19781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1C92EA-4BC5-BA23-94AC-D978E0556AF4}"/>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42B75F0A-C37C-D169-CBE0-60706A47E4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DE1A68-EF1D-7CAE-258E-0FB54B4F55F8}"/>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3897933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24F9A-0A3F-5B93-45F6-1A1BD9D7CD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E4BEB3-492E-4B1F-CDAE-9A9AB8C38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0E8400-9176-257D-9384-B124AA825884}"/>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D469FF92-B62B-041C-38A1-D8EE7F29EA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B6CEE8-125A-65B7-5E35-DED0E5C5B9EA}"/>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3189846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71"/>
        <p:cNvGrpSpPr/>
        <p:nvPr/>
      </p:nvGrpSpPr>
      <p:grpSpPr>
        <a:xfrm>
          <a:off x="0" y="0"/>
          <a:ext cx="0" cy="0"/>
          <a:chOff x="0" y="0"/>
          <a:chExt cx="0" cy="0"/>
        </a:xfrm>
      </p:grpSpPr>
      <p:pic>
        <p:nvPicPr>
          <p:cNvPr id="72" name="Google Shape;72;p13"/>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73" name="Google Shape;73;p13"/>
          <p:cNvSpPr/>
          <p:nvPr/>
        </p:nvSpPr>
        <p:spPr>
          <a:xfrm rot="10800000">
            <a:off x="4182800" y="-5100"/>
            <a:ext cx="8009200" cy="18212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3"/>
          <p:cNvSpPr/>
          <p:nvPr/>
        </p:nvSpPr>
        <p:spPr>
          <a:xfrm>
            <a:off x="0" y="5937859"/>
            <a:ext cx="4046400" cy="920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3"/>
          <p:cNvSpPr txBox="1">
            <a:spLocks noGrp="1"/>
          </p:cNvSpPr>
          <p:nvPr>
            <p:ph type="title" hasCustomPrompt="1"/>
          </p:nvPr>
        </p:nvSpPr>
        <p:spPr>
          <a:xfrm>
            <a:off x="1129704" y="2555251"/>
            <a:ext cx="830800" cy="63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0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76" name="Google Shape;76;p13"/>
          <p:cNvSpPr txBox="1">
            <a:spLocks noGrp="1"/>
          </p:cNvSpPr>
          <p:nvPr>
            <p:ph type="subTitle" idx="1"/>
          </p:nvPr>
        </p:nvSpPr>
        <p:spPr>
          <a:xfrm>
            <a:off x="2322017" y="2718084"/>
            <a:ext cx="35060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77" name="Google Shape;77;p13"/>
          <p:cNvSpPr txBox="1">
            <a:spLocks noGrp="1"/>
          </p:cNvSpPr>
          <p:nvPr>
            <p:ph type="title" idx="2" hasCustomPrompt="1"/>
          </p:nvPr>
        </p:nvSpPr>
        <p:spPr>
          <a:xfrm>
            <a:off x="6419537" y="2555251"/>
            <a:ext cx="830800" cy="63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0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78" name="Google Shape;78;p13"/>
          <p:cNvSpPr txBox="1">
            <a:spLocks noGrp="1"/>
          </p:cNvSpPr>
          <p:nvPr>
            <p:ph type="title" idx="3" hasCustomPrompt="1"/>
          </p:nvPr>
        </p:nvSpPr>
        <p:spPr>
          <a:xfrm>
            <a:off x="1129701" y="4654167"/>
            <a:ext cx="830800" cy="6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0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79" name="Google Shape;79;p13"/>
          <p:cNvSpPr txBox="1">
            <a:spLocks noGrp="1"/>
          </p:cNvSpPr>
          <p:nvPr>
            <p:ph type="title" idx="4" hasCustomPrompt="1"/>
          </p:nvPr>
        </p:nvSpPr>
        <p:spPr>
          <a:xfrm>
            <a:off x="6419537" y="4654167"/>
            <a:ext cx="830800" cy="62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4000">
                <a:solidFill>
                  <a:schemeClr val="dk2"/>
                </a:solidFill>
              </a:defRPr>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80" name="Google Shape;80;p13"/>
          <p:cNvSpPr txBox="1">
            <a:spLocks noGrp="1"/>
          </p:cNvSpPr>
          <p:nvPr>
            <p:ph type="subTitle" idx="5"/>
          </p:nvPr>
        </p:nvSpPr>
        <p:spPr>
          <a:xfrm>
            <a:off x="7664100" y="2718084"/>
            <a:ext cx="35024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81" name="Google Shape;81;p13"/>
          <p:cNvSpPr txBox="1">
            <a:spLocks noGrp="1"/>
          </p:cNvSpPr>
          <p:nvPr>
            <p:ph type="subTitle" idx="6"/>
          </p:nvPr>
        </p:nvSpPr>
        <p:spPr>
          <a:xfrm>
            <a:off x="2324017" y="4763841"/>
            <a:ext cx="35040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82" name="Google Shape;82;p13"/>
          <p:cNvSpPr txBox="1">
            <a:spLocks noGrp="1"/>
          </p:cNvSpPr>
          <p:nvPr>
            <p:ph type="subTitle" idx="7"/>
          </p:nvPr>
        </p:nvSpPr>
        <p:spPr>
          <a:xfrm>
            <a:off x="7662500" y="4763841"/>
            <a:ext cx="3504000" cy="82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sz="2000" b="1"/>
            </a:lvl2pPr>
            <a:lvl3pPr lvl="2" rtl="0">
              <a:spcBef>
                <a:spcPts val="0"/>
              </a:spcBef>
              <a:spcAft>
                <a:spcPts val="0"/>
              </a:spcAft>
              <a:buNone/>
              <a:defRPr sz="2000" b="1"/>
            </a:lvl3pPr>
            <a:lvl4pPr lvl="3" rtl="0">
              <a:spcBef>
                <a:spcPts val="0"/>
              </a:spcBef>
              <a:spcAft>
                <a:spcPts val="0"/>
              </a:spcAft>
              <a:buNone/>
              <a:defRPr sz="2000" b="1"/>
            </a:lvl4pPr>
            <a:lvl5pPr lvl="4" rtl="0">
              <a:spcBef>
                <a:spcPts val="0"/>
              </a:spcBef>
              <a:spcAft>
                <a:spcPts val="0"/>
              </a:spcAft>
              <a:buNone/>
              <a:defRPr sz="2000" b="1"/>
            </a:lvl5pPr>
            <a:lvl6pPr lvl="5" rtl="0">
              <a:spcBef>
                <a:spcPts val="0"/>
              </a:spcBef>
              <a:spcAft>
                <a:spcPts val="0"/>
              </a:spcAft>
              <a:buNone/>
              <a:defRPr sz="2000" b="1"/>
            </a:lvl6pPr>
            <a:lvl7pPr lvl="6" rtl="0">
              <a:spcBef>
                <a:spcPts val="0"/>
              </a:spcBef>
              <a:spcAft>
                <a:spcPts val="0"/>
              </a:spcAft>
              <a:buNone/>
              <a:defRPr sz="2000" b="1"/>
            </a:lvl7pPr>
            <a:lvl8pPr lvl="7" rtl="0">
              <a:spcBef>
                <a:spcPts val="0"/>
              </a:spcBef>
              <a:spcAft>
                <a:spcPts val="0"/>
              </a:spcAft>
              <a:buNone/>
              <a:defRPr sz="2000" b="1"/>
            </a:lvl8pPr>
            <a:lvl9pPr lvl="8" rtl="0">
              <a:spcBef>
                <a:spcPts val="0"/>
              </a:spcBef>
              <a:spcAft>
                <a:spcPts val="0"/>
              </a:spcAft>
              <a:buNone/>
              <a:defRPr sz="2000" b="1"/>
            </a:lvl9pPr>
          </a:lstStyle>
          <a:p>
            <a:endParaRPr/>
          </a:p>
        </p:txBody>
      </p:sp>
      <p:sp>
        <p:nvSpPr>
          <p:cNvPr id="83" name="Google Shape;83;p13"/>
          <p:cNvSpPr txBox="1">
            <a:spLocks noGrp="1"/>
          </p:cNvSpPr>
          <p:nvPr>
            <p:ph type="title" idx="8"/>
          </p:nvPr>
        </p:nvSpPr>
        <p:spPr>
          <a:xfrm>
            <a:off x="960400" y="603100"/>
            <a:ext cx="9568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4" name="Google Shape;84;p13"/>
          <p:cNvSpPr txBox="1">
            <a:spLocks noGrp="1"/>
          </p:cNvSpPr>
          <p:nvPr>
            <p:ph type="title" idx="9"/>
          </p:nvPr>
        </p:nvSpPr>
        <p:spPr>
          <a:xfrm>
            <a:off x="2320817" y="2306251"/>
            <a:ext cx="3507200" cy="56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5" name="Google Shape;85;p13"/>
          <p:cNvSpPr txBox="1">
            <a:spLocks noGrp="1"/>
          </p:cNvSpPr>
          <p:nvPr>
            <p:ph type="title" idx="13"/>
          </p:nvPr>
        </p:nvSpPr>
        <p:spPr>
          <a:xfrm>
            <a:off x="7659300" y="2306251"/>
            <a:ext cx="3507200" cy="56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6" name="Google Shape;86;p13"/>
          <p:cNvSpPr txBox="1">
            <a:spLocks noGrp="1"/>
          </p:cNvSpPr>
          <p:nvPr>
            <p:ph type="title" idx="14"/>
          </p:nvPr>
        </p:nvSpPr>
        <p:spPr>
          <a:xfrm>
            <a:off x="2320817" y="4349333"/>
            <a:ext cx="3507200" cy="56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7" name="Google Shape;87;p13"/>
          <p:cNvSpPr txBox="1">
            <a:spLocks noGrp="1"/>
          </p:cNvSpPr>
          <p:nvPr>
            <p:ph type="title" idx="15"/>
          </p:nvPr>
        </p:nvSpPr>
        <p:spPr>
          <a:xfrm>
            <a:off x="7659300" y="4349333"/>
            <a:ext cx="3507200" cy="56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8" name="Google Shape;88;p13"/>
          <p:cNvSpPr/>
          <p:nvPr/>
        </p:nvSpPr>
        <p:spPr>
          <a:xfrm>
            <a:off x="348275" y="1618903"/>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13"/>
          <p:cNvSpPr/>
          <p:nvPr/>
        </p:nvSpPr>
        <p:spPr>
          <a:xfrm>
            <a:off x="7778442" y="63345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13"/>
          <p:cNvSpPr/>
          <p:nvPr/>
        </p:nvSpPr>
        <p:spPr>
          <a:xfrm>
            <a:off x="11080442" y="22046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37006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16" name="Google Shape;16;p3"/>
          <p:cNvSpPr/>
          <p:nvPr/>
        </p:nvSpPr>
        <p:spPr>
          <a:xfrm>
            <a:off x="0" y="5410200"/>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p:nvPr/>
        </p:nvSpPr>
        <p:spPr>
          <a:xfrm flipH="1">
            <a:off x="6426400" y="5410200"/>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3"/>
          <p:cNvSpPr/>
          <p:nvPr/>
        </p:nvSpPr>
        <p:spPr>
          <a:xfrm rot="10800000" flipH="1">
            <a:off x="0" y="-4833"/>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3"/>
          <p:cNvSpPr/>
          <p:nvPr/>
        </p:nvSpPr>
        <p:spPr>
          <a:xfrm rot="10800000">
            <a:off x="6426400" y="-4833"/>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txBox="1">
            <a:spLocks noGrp="1"/>
          </p:cNvSpPr>
          <p:nvPr>
            <p:ph type="title"/>
          </p:nvPr>
        </p:nvSpPr>
        <p:spPr>
          <a:xfrm>
            <a:off x="5413984" y="1595467"/>
            <a:ext cx="4507200" cy="2709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8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1" name="Google Shape;21;p3"/>
          <p:cNvSpPr txBox="1">
            <a:spLocks noGrp="1"/>
          </p:cNvSpPr>
          <p:nvPr>
            <p:ph type="title" idx="2" hasCustomPrompt="1"/>
          </p:nvPr>
        </p:nvSpPr>
        <p:spPr>
          <a:xfrm>
            <a:off x="3013451" y="2813401"/>
            <a:ext cx="1356800" cy="123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8000"/>
            </a:lvl1pPr>
            <a:lvl2pPr lvl="1" algn="ctr" rtl="0">
              <a:spcBef>
                <a:spcPts val="0"/>
              </a:spcBef>
              <a:spcAft>
                <a:spcPts val="0"/>
              </a:spcAft>
              <a:buClr>
                <a:schemeClr val="accent4"/>
              </a:buClr>
              <a:buSzPts val="2400"/>
              <a:buNone/>
              <a:defRPr sz="3200">
                <a:solidFill>
                  <a:schemeClr val="accent4"/>
                </a:solidFill>
              </a:defRPr>
            </a:lvl2pPr>
            <a:lvl3pPr lvl="2" algn="ctr" rtl="0">
              <a:spcBef>
                <a:spcPts val="0"/>
              </a:spcBef>
              <a:spcAft>
                <a:spcPts val="0"/>
              </a:spcAft>
              <a:buClr>
                <a:schemeClr val="accent4"/>
              </a:buClr>
              <a:buSzPts val="2400"/>
              <a:buNone/>
              <a:defRPr sz="3200">
                <a:solidFill>
                  <a:schemeClr val="accent4"/>
                </a:solidFill>
              </a:defRPr>
            </a:lvl3pPr>
            <a:lvl4pPr lvl="3" algn="ctr" rtl="0">
              <a:spcBef>
                <a:spcPts val="0"/>
              </a:spcBef>
              <a:spcAft>
                <a:spcPts val="0"/>
              </a:spcAft>
              <a:buClr>
                <a:schemeClr val="accent4"/>
              </a:buClr>
              <a:buSzPts val="2400"/>
              <a:buNone/>
              <a:defRPr sz="3200">
                <a:solidFill>
                  <a:schemeClr val="accent4"/>
                </a:solidFill>
              </a:defRPr>
            </a:lvl4pPr>
            <a:lvl5pPr lvl="4" algn="ctr" rtl="0">
              <a:spcBef>
                <a:spcPts val="0"/>
              </a:spcBef>
              <a:spcAft>
                <a:spcPts val="0"/>
              </a:spcAft>
              <a:buClr>
                <a:schemeClr val="accent4"/>
              </a:buClr>
              <a:buSzPts val="2400"/>
              <a:buNone/>
              <a:defRPr sz="3200">
                <a:solidFill>
                  <a:schemeClr val="accent4"/>
                </a:solidFill>
              </a:defRPr>
            </a:lvl5pPr>
            <a:lvl6pPr lvl="5" algn="ctr" rtl="0">
              <a:spcBef>
                <a:spcPts val="0"/>
              </a:spcBef>
              <a:spcAft>
                <a:spcPts val="0"/>
              </a:spcAft>
              <a:buClr>
                <a:schemeClr val="accent4"/>
              </a:buClr>
              <a:buSzPts val="2400"/>
              <a:buNone/>
              <a:defRPr sz="3200">
                <a:solidFill>
                  <a:schemeClr val="accent4"/>
                </a:solidFill>
              </a:defRPr>
            </a:lvl6pPr>
            <a:lvl7pPr lvl="6" algn="ctr" rtl="0">
              <a:spcBef>
                <a:spcPts val="0"/>
              </a:spcBef>
              <a:spcAft>
                <a:spcPts val="0"/>
              </a:spcAft>
              <a:buClr>
                <a:schemeClr val="accent4"/>
              </a:buClr>
              <a:buSzPts val="2400"/>
              <a:buNone/>
              <a:defRPr sz="3200">
                <a:solidFill>
                  <a:schemeClr val="accent4"/>
                </a:solidFill>
              </a:defRPr>
            </a:lvl7pPr>
            <a:lvl8pPr lvl="7" algn="ctr" rtl="0">
              <a:spcBef>
                <a:spcPts val="0"/>
              </a:spcBef>
              <a:spcAft>
                <a:spcPts val="0"/>
              </a:spcAft>
              <a:buClr>
                <a:schemeClr val="accent4"/>
              </a:buClr>
              <a:buSzPts val="2400"/>
              <a:buNone/>
              <a:defRPr sz="3200">
                <a:solidFill>
                  <a:schemeClr val="accent4"/>
                </a:solidFill>
              </a:defRPr>
            </a:lvl8pPr>
            <a:lvl9pPr lvl="8" algn="ctr" rtl="0">
              <a:spcBef>
                <a:spcPts val="0"/>
              </a:spcBef>
              <a:spcAft>
                <a:spcPts val="0"/>
              </a:spcAft>
              <a:buClr>
                <a:schemeClr val="accent4"/>
              </a:buClr>
              <a:buSzPts val="2400"/>
              <a:buNone/>
              <a:defRPr sz="3200">
                <a:solidFill>
                  <a:schemeClr val="accent4"/>
                </a:solidFill>
              </a:defRPr>
            </a:lvl9pPr>
          </a:lstStyle>
          <a:p>
            <a:r>
              <a:t>xx%</a:t>
            </a:r>
          </a:p>
        </p:txBody>
      </p:sp>
      <p:sp>
        <p:nvSpPr>
          <p:cNvPr id="22" name="Google Shape;22;p3"/>
          <p:cNvSpPr txBox="1">
            <a:spLocks noGrp="1"/>
          </p:cNvSpPr>
          <p:nvPr>
            <p:ph type="subTitle" idx="1"/>
          </p:nvPr>
        </p:nvSpPr>
        <p:spPr>
          <a:xfrm>
            <a:off x="5413984" y="4195333"/>
            <a:ext cx="4507200" cy="10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67"/>
            </a:lvl1pPr>
            <a:lvl2pPr lvl="1" rtl="0">
              <a:spcBef>
                <a:spcPts val="0"/>
              </a:spcBef>
              <a:spcAft>
                <a:spcPts val="0"/>
              </a:spcAft>
              <a:buNone/>
              <a:defRPr sz="2667" b="1"/>
            </a:lvl2pPr>
            <a:lvl3pPr lvl="2" rtl="0">
              <a:spcBef>
                <a:spcPts val="0"/>
              </a:spcBef>
              <a:spcAft>
                <a:spcPts val="0"/>
              </a:spcAft>
              <a:buNone/>
              <a:defRPr sz="2667" b="1"/>
            </a:lvl3pPr>
            <a:lvl4pPr lvl="3" rtl="0">
              <a:spcBef>
                <a:spcPts val="0"/>
              </a:spcBef>
              <a:spcAft>
                <a:spcPts val="0"/>
              </a:spcAft>
              <a:buNone/>
              <a:defRPr sz="2667" b="1"/>
            </a:lvl4pPr>
            <a:lvl5pPr lvl="4" rtl="0">
              <a:spcBef>
                <a:spcPts val="0"/>
              </a:spcBef>
              <a:spcAft>
                <a:spcPts val="0"/>
              </a:spcAft>
              <a:buNone/>
              <a:defRPr sz="2667" b="1"/>
            </a:lvl5pPr>
            <a:lvl6pPr lvl="5" rtl="0">
              <a:spcBef>
                <a:spcPts val="0"/>
              </a:spcBef>
              <a:spcAft>
                <a:spcPts val="0"/>
              </a:spcAft>
              <a:buNone/>
              <a:defRPr sz="2667" b="1"/>
            </a:lvl6pPr>
            <a:lvl7pPr lvl="6" rtl="0">
              <a:spcBef>
                <a:spcPts val="0"/>
              </a:spcBef>
              <a:spcAft>
                <a:spcPts val="0"/>
              </a:spcAft>
              <a:buNone/>
              <a:defRPr sz="2667" b="1"/>
            </a:lvl7pPr>
            <a:lvl8pPr lvl="7" rtl="0">
              <a:spcBef>
                <a:spcPts val="0"/>
              </a:spcBef>
              <a:spcAft>
                <a:spcPts val="0"/>
              </a:spcAft>
              <a:buNone/>
              <a:defRPr sz="2667" b="1"/>
            </a:lvl8pPr>
            <a:lvl9pPr lvl="8" rtl="0">
              <a:spcBef>
                <a:spcPts val="0"/>
              </a:spcBef>
              <a:spcAft>
                <a:spcPts val="0"/>
              </a:spcAft>
              <a:buNone/>
              <a:defRPr sz="2667" b="1"/>
            </a:lvl9pPr>
          </a:lstStyle>
          <a:p>
            <a:endParaRPr/>
          </a:p>
        </p:txBody>
      </p:sp>
    </p:spTree>
    <p:extLst>
      <p:ext uri="{BB962C8B-B14F-4D97-AF65-F5344CB8AC3E}">
        <p14:creationId xmlns:p14="http://schemas.microsoft.com/office/powerpoint/2010/main" val="10528250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57" name="Google Shape;57;p9"/>
          <p:cNvSpPr/>
          <p:nvPr/>
        </p:nvSpPr>
        <p:spPr>
          <a:xfrm rot="10800000">
            <a:off x="6426400" y="-4833"/>
            <a:ext cx="5765600" cy="1448000"/>
          </a:xfrm>
          <a:prstGeom prst="rtTriangle">
            <a:avLst/>
          </a:prstGeom>
          <a:solidFill>
            <a:schemeClr val="accent2">
              <a:alpha val="279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txBox="1">
            <a:spLocks noGrp="1"/>
          </p:cNvSpPr>
          <p:nvPr>
            <p:ph type="title"/>
          </p:nvPr>
        </p:nvSpPr>
        <p:spPr>
          <a:xfrm>
            <a:off x="5348033" y="1335600"/>
            <a:ext cx="5843600" cy="27092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80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59" name="Google Shape;59;p9"/>
          <p:cNvSpPr txBox="1">
            <a:spLocks noGrp="1"/>
          </p:cNvSpPr>
          <p:nvPr>
            <p:ph type="subTitle" idx="1"/>
          </p:nvPr>
        </p:nvSpPr>
        <p:spPr>
          <a:xfrm>
            <a:off x="5348033" y="4044800"/>
            <a:ext cx="5843600" cy="14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000"/>
            </a:lvl1pPr>
            <a:lvl2pPr lvl="1" rtl="0">
              <a:lnSpc>
                <a:spcPct val="100000"/>
              </a:lnSpc>
              <a:spcBef>
                <a:spcPts val="0"/>
              </a:spcBef>
              <a:spcAft>
                <a:spcPts val="0"/>
              </a:spcAft>
              <a:buSzPts val="2100"/>
              <a:buNone/>
              <a:defRPr sz="2800"/>
            </a:lvl2pPr>
            <a:lvl3pPr lvl="2" rtl="0">
              <a:lnSpc>
                <a:spcPct val="100000"/>
              </a:lnSpc>
              <a:spcBef>
                <a:spcPts val="0"/>
              </a:spcBef>
              <a:spcAft>
                <a:spcPts val="0"/>
              </a:spcAft>
              <a:buSzPts val="2100"/>
              <a:buNone/>
              <a:defRPr sz="2800"/>
            </a:lvl3pPr>
            <a:lvl4pPr lvl="3" rtl="0">
              <a:lnSpc>
                <a:spcPct val="100000"/>
              </a:lnSpc>
              <a:spcBef>
                <a:spcPts val="0"/>
              </a:spcBef>
              <a:spcAft>
                <a:spcPts val="0"/>
              </a:spcAft>
              <a:buSzPts val="2100"/>
              <a:buNone/>
              <a:defRPr sz="2800"/>
            </a:lvl4pPr>
            <a:lvl5pPr lvl="4" rtl="0">
              <a:lnSpc>
                <a:spcPct val="100000"/>
              </a:lnSpc>
              <a:spcBef>
                <a:spcPts val="0"/>
              </a:spcBef>
              <a:spcAft>
                <a:spcPts val="0"/>
              </a:spcAft>
              <a:buSzPts val="2100"/>
              <a:buNone/>
              <a:defRPr sz="2800"/>
            </a:lvl5pPr>
            <a:lvl6pPr lvl="5" rtl="0">
              <a:lnSpc>
                <a:spcPct val="100000"/>
              </a:lnSpc>
              <a:spcBef>
                <a:spcPts val="0"/>
              </a:spcBef>
              <a:spcAft>
                <a:spcPts val="0"/>
              </a:spcAft>
              <a:buSzPts val="2100"/>
              <a:buNone/>
              <a:defRPr sz="2800"/>
            </a:lvl6pPr>
            <a:lvl7pPr lvl="6" rtl="0">
              <a:lnSpc>
                <a:spcPct val="100000"/>
              </a:lnSpc>
              <a:spcBef>
                <a:spcPts val="0"/>
              </a:spcBef>
              <a:spcAft>
                <a:spcPts val="0"/>
              </a:spcAft>
              <a:buSzPts val="2100"/>
              <a:buNone/>
              <a:defRPr sz="2800"/>
            </a:lvl7pPr>
            <a:lvl8pPr lvl="7" rtl="0">
              <a:lnSpc>
                <a:spcPct val="100000"/>
              </a:lnSpc>
              <a:spcBef>
                <a:spcPts val="0"/>
              </a:spcBef>
              <a:spcAft>
                <a:spcPts val="0"/>
              </a:spcAft>
              <a:buSzPts val="2100"/>
              <a:buNone/>
              <a:defRPr sz="2800"/>
            </a:lvl8pPr>
            <a:lvl9pPr lvl="8"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40954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pic>
        <p:nvPicPr>
          <p:cNvPr id="31" name="Google Shape;31;p5"/>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32" name="Google Shape;32;p5"/>
          <p:cNvSpPr txBox="1">
            <a:spLocks noGrp="1"/>
          </p:cNvSpPr>
          <p:nvPr>
            <p:ph type="title"/>
          </p:nvPr>
        </p:nvSpPr>
        <p:spPr>
          <a:xfrm>
            <a:off x="951033" y="593367"/>
            <a:ext cx="10290000" cy="7636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33" name="Google Shape;33;p5"/>
          <p:cNvSpPr txBox="1">
            <a:spLocks noGrp="1"/>
          </p:cNvSpPr>
          <p:nvPr>
            <p:ph type="subTitle" idx="1"/>
          </p:nvPr>
        </p:nvSpPr>
        <p:spPr>
          <a:xfrm>
            <a:off x="1394425" y="4579200"/>
            <a:ext cx="4066800" cy="155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lvl1pPr>
            <a:lvl2pPr lvl="1" algn="ctr" rtl="0">
              <a:spcBef>
                <a:spcPts val="0"/>
              </a:spcBef>
              <a:spcAft>
                <a:spcPts val="0"/>
              </a:spcAft>
              <a:buNone/>
              <a:defRPr sz="2000" b="1"/>
            </a:lvl2pPr>
            <a:lvl3pPr lvl="2" algn="ctr" rtl="0">
              <a:spcBef>
                <a:spcPts val="0"/>
              </a:spcBef>
              <a:spcAft>
                <a:spcPts val="0"/>
              </a:spcAft>
              <a:buNone/>
              <a:defRPr sz="2000" b="1"/>
            </a:lvl3pPr>
            <a:lvl4pPr lvl="3" algn="ctr" rtl="0">
              <a:spcBef>
                <a:spcPts val="0"/>
              </a:spcBef>
              <a:spcAft>
                <a:spcPts val="0"/>
              </a:spcAft>
              <a:buNone/>
              <a:defRPr sz="2000" b="1"/>
            </a:lvl4pPr>
            <a:lvl5pPr lvl="4" algn="ctr" rtl="0">
              <a:spcBef>
                <a:spcPts val="0"/>
              </a:spcBef>
              <a:spcAft>
                <a:spcPts val="0"/>
              </a:spcAft>
              <a:buNone/>
              <a:defRPr sz="2000" b="1"/>
            </a:lvl5pPr>
            <a:lvl6pPr lvl="5" algn="ctr" rtl="0">
              <a:spcBef>
                <a:spcPts val="0"/>
              </a:spcBef>
              <a:spcAft>
                <a:spcPts val="0"/>
              </a:spcAft>
              <a:buNone/>
              <a:defRPr sz="2000" b="1"/>
            </a:lvl6pPr>
            <a:lvl7pPr lvl="6" algn="ctr" rtl="0">
              <a:spcBef>
                <a:spcPts val="0"/>
              </a:spcBef>
              <a:spcAft>
                <a:spcPts val="0"/>
              </a:spcAft>
              <a:buNone/>
              <a:defRPr sz="2000" b="1"/>
            </a:lvl7pPr>
            <a:lvl8pPr lvl="7" algn="ctr" rtl="0">
              <a:spcBef>
                <a:spcPts val="0"/>
              </a:spcBef>
              <a:spcAft>
                <a:spcPts val="0"/>
              </a:spcAft>
              <a:buNone/>
              <a:defRPr sz="2000" b="1"/>
            </a:lvl8pPr>
            <a:lvl9pPr lvl="8" algn="ctr" rtl="0">
              <a:spcBef>
                <a:spcPts val="0"/>
              </a:spcBef>
              <a:spcAft>
                <a:spcPts val="0"/>
              </a:spcAft>
              <a:buNone/>
              <a:defRPr sz="2000" b="1"/>
            </a:lvl9pPr>
          </a:lstStyle>
          <a:p>
            <a:endParaRPr/>
          </a:p>
        </p:txBody>
      </p:sp>
      <p:sp>
        <p:nvSpPr>
          <p:cNvPr id="34" name="Google Shape;34;p5"/>
          <p:cNvSpPr txBox="1">
            <a:spLocks noGrp="1"/>
          </p:cNvSpPr>
          <p:nvPr>
            <p:ph type="title" idx="2"/>
          </p:nvPr>
        </p:nvSpPr>
        <p:spPr>
          <a:xfrm>
            <a:off x="1393033" y="4167367"/>
            <a:ext cx="4068400" cy="56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5" name="Google Shape;35;p5"/>
          <p:cNvSpPr txBox="1">
            <a:spLocks noGrp="1"/>
          </p:cNvSpPr>
          <p:nvPr>
            <p:ph type="subTitle" idx="3"/>
          </p:nvPr>
        </p:nvSpPr>
        <p:spPr>
          <a:xfrm>
            <a:off x="6731433" y="4579200"/>
            <a:ext cx="4066800" cy="155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000"/>
            </a:lvl1pPr>
            <a:lvl2pPr lvl="1" algn="ctr" rtl="0">
              <a:spcBef>
                <a:spcPts val="0"/>
              </a:spcBef>
              <a:spcAft>
                <a:spcPts val="0"/>
              </a:spcAft>
              <a:buNone/>
              <a:defRPr sz="2000" b="1"/>
            </a:lvl2pPr>
            <a:lvl3pPr lvl="2" algn="ctr" rtl="0">
              <a:spcBef>
                <a:spcPts val="0"/>
              </a:spcBef>
              <a:spcAft>
                <a:spcPts val="0"/>
              </a:spcAft>
              <a:buNone/>
              <a:defRPr sz="2000" b="1"/>
            </a:lvl3pPr>
            <a:lvl4pPr lvl="3" algn="ctr" rtl="0">
              <a:spcBef>
                <a:spcPts val="0"/>
              </a:spcBef>
              <a:spcAft>
                <a:spcPts val="0"/>
              </a:spcAft>
              <a:buNone/>
              <a:defRPr sz="2000" b="1"/>
            </a:lvl4pPr>
            <a:lvl5pPr lvl="4" algn="ctr" rtl="0">
              <a:spcBef>
                <a:spcPts val="0"/>
              </a:spcBef>
              <a:spcAft>
                <a:spcPts val="0"/>
              </a:spcAft>
              <a:buNone/>
              <a:defRPr sz="2000" b="1"/>
            </a:lvl5pPr>
            <a:lvl6pPr lvl="5" algn="ctr" rtl="0">
              <a:spcBef>
                <a:spcPts val="0"/>
              </a:spcBef>
              <a:spcAft>
                <a:spcPts val="0"/>
              </a:spcAft>
              <a:buNone/>
              <a:defRPr sz="2000" b="1"/>
            </a:lvl6pPr>
            <a:lvl7pPr lvl="6" algn="ctr" rtl="0">
              <a:spcBef>
                <a:spcPts val="0"/>
              </a:spcBef>
              <a:spcAft>
                <a:spcPts val="0"/>
              </a:spcAft>
              <a:buNone/>
              <a:defRPr sz="2000" b="1"/>
            </a:lvl7pPr>
            <a:lvl8pPr lvl="7" algn="ctr" rtl="0">
              <a:spcBef>
                <a:spcPts val="0"/>
              </a:spcBef>
              <a:spcAft>
                <a:spcPts val="0"/>
              </a:spcAft>
              <a:buNone/>
              <a:defRPr sz="2000" b="1"/>
            </a:lvl8pPr>
            <a:lvl9pPr lvl="8" algn="ctr" rtl="0">
              <a:spcBef>
                <a:spcPts val="0"/>
              </a:spcBef>
              <a:spcAft>
                <a:spcPts val="0"/>
              </a:spcAft>
              <a:buNone/>
              <a:defRPr sz="2000" b="1"/>
            </a:lvl9pPr>
          </a:lstStyle>
          <a:p>
            <a:endParaRPr/>
          </a:p>
        </p:txBody>
      </p:sp>
      <p:sp>
        <p:nvSpPr>
          <p:cNvPr id="36" name="Google Shape;36;p5"/>
          <p:cNvSpPr txBox="1">
            <a:spLocks noGrp="1"/>
          </p:cNvSpPr>
          <p:nvPr>
            <p:ph type="title" idx="4"/>
          </p:nvPr>
        </p:nvSpPr>
        <p:spPr>
          <a:xfrm>
            <a:off x="6730633" y="4167367"/>
            <a:ext cx="4068400" cy="56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67"/>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7" name="Google Shape;37;p5"/>
          <p:cNvSpPr/>
          <p:nvPr/>
        </p:nvSpPr>
        <p:spPr>
          <a:xfrm>
            <a:off x="527042" y="20810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p:nvPr/>
        </p:nvSpPr>
        <p:spPr>
          <a:xfrm>
            <a:off x="11451809" y="5570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61661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0"/>
        <p:cNvGrpSpPr/>
        <p:nvPr/>
      </p:nvGrpSpPr>
      <p:grpSpPr>
        <a:xfrm>
          <a:off x="0" y="0"/>
          <a:ext cx="0" cy="0"/>
          <a:chOff x="0" y="0"/>
          <a:chExt cx="0" cy="0"/>
        </a:xfrm>
      </p:grpSpPr>
      <p:pic>
        <p:nvPicPr>
          <p:cNvPr id="51" name="Google Shape;51;p8"/>
          <p:cNvPicPr preferRelativeResize="0"/>
          <p:nvPr/>
        </p:nvPicPr>
        <p:blipFill>
          <a:blip r:embed="rId2">
            <a:alphaModFix/>
          </a:blip>
          <a:stretch>
            <a:fillRect/>
          </a:stretch>
        </p:blipFill>
        <p:spPr>
          <a:xfrm>
            <a:off x="0" y="-11667"/>
            <a:ext cx="12192000" cy="6881299"/>
          </a:xfrm>
          <a:prstGeom prst="rect">
            <a:avLst/>
          </a:prstGeom>
          <a:noFill/>
          <a:ln>
            <a:noFill/>
          </a:ln>
        </p:spPr>
      </p:pic>
      <p:sp>
        <p:nvSpPr>
          <p:cNvPr id="52" name="Google Shape;52;p8"/>
          <p:cNvSpPr txBox="1">
            <a:spLocks noGrp="1"/>
          </p:cNvSpPr>
          <p:nvPr>
            <p:ph type="title"/>
          </p:nvPr>
        </p:nvSpPr>
        <p:spPr>
          <a:xfrm rot="150">
            <a:off x="1514500" y="2378867"/>
            <a:ext cx="9163600" cy="17240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53" name="Google Shape;53;p8"/>
          <p:cNvSpPr/>
          <p:nvPr/>
        </p:nvSpPr>
        <p:spPr>
          <a:xfrm rot="10800000" flipH="1">
            <a:off x="0" y="-8"/>
            <a:ext cx="4046400" cy="920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8"/>
          <p:cNvSpPr/>
          <p:nvPr/>
        </p:nvSpPr>
        <p:spPr>
          <a:xfrm flipH="1">
            <a:off x="8145600" y="5937859"/>
            <a:ext cx="4046400" cy="920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14319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4988-6339-E72F-B4D2-81E66C12E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F3E4242-7486-9B02-BCFE-8721C0FAB8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72F330-F41D-44AF-3765-BEB28488012E}"/>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2C7A7AA9-97C0-3D2B-46D1-63EE4E81E5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EA155C-A2DC-3C40-112E-A1C255ADF377}"/>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3089073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EC4C-66DC-90BE-A7F0-503014AB2B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C9EEEE-6984-06C2-2328-ECBDA813C8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DF634-9BEC-D59F-172C-1E207DA71335}"/>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E0E02E25-EB91-0FBB-3C08-41E4E39A53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B51B65-CAB1-7F27-28FB-0DCAD1534FED}"/>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1539994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5E8D-5E31-BB3D-09C7-86CEC45626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D66C56D-8C4A-C4A3-5C66-D335D4CDA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683E025-E869-B823-4B4A-12D92C558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7DF71F8-73AD-1C68-229F-958437B5C464}"/>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6" name="Footer Placeholder 5">
            <a:extLst>
              <a:ext uri="{FF2B5EF4-FFF2-40B4-BE49-F238E27FC236}">
                <a16:creationId xmlns:a16="http://schemas.microsoft.com/office/drawing/2014/main" id="{C192D888-C1DE-B479-98B2-664EECA72C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BE26EA-351F-B5D5-9E2D-C960F132160E}"/>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178967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C3E4-FB56-914B-991B-BAFC13B1D12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3C5B0A5-03B8-B0F0-9EB7-2F7988751A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6ABE8-0E82-707C-0777-19713B1858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E954D3E-E39B-24F5-9C12-F9030C36AE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D6D723-951D-BBB9-7754-51A30A46B5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134D3F1-304C-EFBA-6DF8-E6A9F9B373B5}"/>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8" name="Footer Placeholder 7">
            <a:extLst>
              <a:ext uri="{FF2B5EF4-FFF2-40B4-BE49-F238E27FC236}">
                <a16:creationId xmlns:a16="http://schemas.microsoft.com/office/drawing/2014/main" id="{B18BE0ED-EEB9-9CB2-85E2-820442BD8AF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337FB4B-92E3-F802-0E9A-BBF7BA9275E7}"/>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249034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117F-C860-3BA1-6EAA-8A45B9607F9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31B8CDE-C93C-0010-5E2A-0C2C1E8F96B9}"/>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4" name="Footer Placeholder 3">
            <a:extLst>
              <a:ext uri="{FF2B5EF4-FFF2-40B4-BE49-F238E27FC236}">
                <a16:creationId xmlns:a16="http://schemas.microsoft.com/office/drawing/2014/main" id="{5CE73E1C-2F5B-4033-924C-78F7DAC9166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4BC1764-8BAD-3BE4-4128-D78026718783}"/>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405829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BD39D7-B6C1-CF6B-A64A-894B6F69F4FD}"/>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3" name="Footer Placeholder 2">
            <a:extLst>
              <a:ext uri="{FF2B5EF4-FFF2-40B4-BE49-F238E27FC236}">
                <a16:creationId xmlns:a16="http://schemas.microsoft.com/office/drawing/2014/main" id="{19AF04BB-7949-1440-7923-8EBEBF08612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158D92-248A-4E5D-D219-DD855C5F1F7D}"/>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74060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2D7D-2BA0-C2AF-5B77-52B823A948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34C56A-41BE-55D4-C9DC-44B2F1AF2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0DD493-1EE0-F294-867C-6DCB5FBC2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74EE7F-C7BC-C604-0E24-F1B81596CCAF}"/>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6" name="Footer Placeholder 5">
            <a:extLst>
              <a:ext uri="{FF2B5EF4-FFF2-40B4-BE49-F238E27FC236}">
                <a16:creationId xmlns:a16="http://schemas.microsoft.com/office/drawing/2014/main" id="{575C6E72-AF01-AB0F-67A6-93E0C77636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C43FD3-9B4C-AB21-4065-865BB2335E8D}"/>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76029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4254-1828-B42E-B010-F3DB22DC01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8A2C7C-B531-F76A-B79B-A133115EA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2FF01D-B6D1-FA5B-C578-F375EB472C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B7E23B-2728-8825-A74E-AEFC28003689}"/>
              </a:ext>
            </a:extLst>
          </p:cNvPr>
          <p:cNvSpPr>
            <a:spLocks noGrp="1"/>
          </p:cNvSpPr>
          <p:nvPr>
            <p:ph type="dt" sz="half" idx="10"/>
          </p:nvPr>
        </p:nvSpPr>
        <p:spPr/>
        <p:txBody>
          <a:bodyPr/>
          <a:lstStyle/>
          <a:p>
            <a:fld id="{0529A5B8-7285-4412-81F7-50A063C0F792}" type="datetimeFigureOut">
              <a:rPr lang="en-GB" smtClean="0"/>
              <a:t>09/11/2023</a:t>
            </a:fld>
            <a:endParaRPr lang="en-GB"/>
          </a:p>
        </p:txBody>
      </p:sp>
      <p:sp>
        <p:nvSpPr>
          <p:cNvPr id="6" name="Footer Placeholder 5">
            <a:extLst>
              <a:ext uri="{FF2B5EF4-FFF2-40B4-BE49-F238E27FC236}">
                <a16:creationId xmlns:a16="http://schemas.microsoft.com/office/drawing/2014/main" id="{6316AB22-77F4-C475-3DBF-D85C32BEBD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3B455D-F822-EEBD-E9A8-D8C4E9A4ED02}"/>
              </a:ext>
            </a:extLst>
          </p:cNvPr>
          <p:cNvSpPr>
            <a:spLocks noGrp="1"/>
          </p:cNvSpPr>
          <p:nvPr>
            <p:ph type="sldNum" sz="quarter" idx="12"/>
          </p:nvPr>
        </p:nvSpPr>
        <p:spPr/>
        <p:txBody>
          <a:bodyPr/>
          <a:lstStyle/>
          <a:p>
            <a:fld id="{CD43828B-BA78-4578-852D-22C1C91456CB}" type="slidenum">
              <a:rPr lang="en-GB" smtClean="0"/>
              <a:t>‹#›</a:t>
            </a:fld>
            <a:endParaRPr lang="en-GB"/>
          </a:p>
        </p:txBody>
      </p:sp>
    </p:spTree>
    <p:extLst>
      <p:ext uri="{BB962C8B-B14F-4D97-AF65-F5344CB8AC3E}">
        <p14:creationId xmlns:p14="http://schemas.microsoft.com/office/powerpoint/2010/main" val="244568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31C630-8658-5BDE-67DA-B5250D9765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9B3AA7-9019-0E0D-226D-15EA46C5B7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99BE35F-2330-05D7-933A-FF10862291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9A5B8-7285-4412-81F7-50A063C0F792}" type="datetimeFigureOut">
              <a:rPr lang="en-GB" smtClean="0"/>
              <a:t>09/11/2023</a:t>
            </a:fld>
            <a:endParaRPr lang="en-GB"/>
          </a:p>
        </p:txBody>
      </p:sp>
      <p:sp>
        <p:nvSpPr>
          <p:cNvPr id="5" name="Footer Placeholder 4">
            <a:extLst>
              <a:ext uri="{FF2B5EF4-FFF2-40B4-BE49-F238E27FC236}">
                <a16:creationId xmlns:a16="http://schemas.microsoft.com/office/drawing/2014/main" id="{65E63B0B-CAA8-CDEA-9FFC-2FC58A1C1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6EC594A-A639-B073-CFDF-962D5E1A04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3828B-BA78-4578-852D-22C1C91456CB}" type="slidenum">
              <a:rPr lang="en-GB" smtClean="0"/>
              <a:t>‹#›</a:t>
            </a:fld>
            <a:endParaRPr lang="en-GB"/>
          </a:p>
        </p:txBody>
      </p:sp>
    </p:spTree>
    <p:extLst>
      <p:ext uri="{BB962C8B-B14F-4D97-AF65-F5344CB8AC3E}">
        <p14:creationId xmlns:p14="http://schemas.microsoft.com/office/powerpoint/2010/main" val="304818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p:nvPr/>
        </p:nvSpPr>
        <p:spPr>
          <a:xfrm flipH="1">
            <a:off x="1437992" y="-416132"/>
            <a:ext cx="3295283" cy="4414255"/>
          </a:xfrm>
          <a:custGeom>
            <a:avLst/>
            <a:gdLst/>
            <a:ahLst/>
            <a:cxnLst/>
            <a:rect l="l" t="t" r="r" b="b"/>
            <a:pathLst>
              <a:path w="41971" h="56223" extrusionOk="0">
                <a:moveTo>
                  <a:pt x="11987" y="21206"/>
                </a:moveTo>
                <a:cubicBezTo>
                  <a:pt x="11972" y="21215"/>
                  <a:pt x="11957" y="21224"/>
                  <a:pt x="11943" y="21233"/>
                </a:cubicBezTo>
                <a:cubicBezTo>
                  <a:pt x="11958" y="21224"/>
                  <a:pt x="11973" y="21216"/>
                  <a:pt x="11987" y="21206"/>
                </a:cubicBezTo>
                <a:close/>
                <a:moveTo>
                  <a:pt x="12229" y="0"/>
                </a:moveTo>
                <a:cubicBezTo>
                  <a:pt x="12110" y="0"/>
                  <a:pt x="11999" y="48"/>
                  <a:pt x="11990" y="147"/>
                </a:cubicBezTo>
                <a:cubicBezTo>
                  <a:pt x="11979" y="206"/>
                  <a:pt x="12026" y="266"/>
                  <a:pt x="12062" y="325"/>
                </a:cubicBezTo>
                <a:cubicBezTo>
                  <a:pt x="12407" y="778"/>
                  <a:pt x="12693" y="1254"/>
                  <a:pt x="12895" y="1766"/>
                </a:cubicBezTo>
                <a:cubicBezTo>
                  <a:pt x="12979" y="1945"/>
                  <a:pt x="13038" y="2147"/>
                  <a:pt x="13002" y="2338"/>
                </a:cubicBezTo>
                <a:cubicBezTo>
                  <a:pt x="12932" y="2698"/>
                  <a:pt x="12543" y="2881"/>
                  <a:pt x="12173" y="2881"/>
                </a:cubicBezTo>
                <a:cubicBezTo>
                  <a:pt x="12103" y="2881"/>
                  <a:pt x="12033" y="2875"/>
                  <a:pt x="11967" y="2861"/>
                </a:cubicBezTo>
                <a:cubicBezTo>
                  <a:pt x="11550" y="2766"/>
                  <a:pt x="11169" y="2528"/>
                  <a:pt x="10752" y="2409"/>
                </a:cubicBezTo>
                <a:cubicBezTo>
                  <a:pt x="10642" y="2378"/>
                  <a:pt x="10524" y="2361"/>
                  <a:pt x="10406" y="2361"/>
                </a:cubicBezTo>
                <a:cubicBezTo>
                  <a:pt x="10079" y="2361"/>
                  <a:pt x="9759" y="2489"/>
                  <a:pt x="9645" y="2778"/>
                </a:cubicBezTo>
                <a:cubicBezTo>
                  <a:pt x="9585" y="2945"/>
                  <a:pt x="9597" y="3135"/>
                  <a:pt x="9728" y="3242"/>
                </a:cubicBezTo>
                <a:cubicBezTo>
                  <a:pt x="9788" y="3290"/>
                  <a:pt x="9847" y="3302"/>
                  <a:pt x="9919" y="3314"/>
                </a:cubicBezTo>
                <a:cubicBezTo>
                  <a:pt x="9973" y="3325"/>
                  <a:pt x="10028" y="3329"/>
                  <a:pt x="10083" y="3329"/>
                </a:cubicBezTo>
                <a:cubicBezTo>
                  <a:pt x="10382" y="3329"/>
                  <a:pt x="10689" y="3194"/>
                  <a:pt x="10989" y="3194"/>
                </a:cubicBezTo>
                <a:cubicBezTo>
                  <a:pt x="11057" y="3194"/>
                  <a:pt x="11125" y="3201"/>
                  <a:pt x="11193" y="3219"/>
                </a:cubicBezTo>
                <a:cubicBezTo>
                  <a:pt x="11681" y="3338"/>
                  <a:pt x="11907" y="3909"/>
                  <a:pt x="12360" y="4112"/>
                </a:cubicBezTo>
                <a:cubicBezTo>
                  <a:pt x="12621" y="4231"/>
                  <a:pt x="12919" y="4195"/>
                  <a:pt x="13181" y="4266"/>
                </a:cubicBezTo>
                <a:cubicBezTo>
                  <a:pt x="13455" y="4350"/>
                  <a:pt x="13717" y="4612"/>
                  <a:pt x="13633" y="4886"/>
                </a:cubicBezTo>
                <a:cubicBezTo>
                  <a:pt x="13002" y="5028"/>
                  <a:pt x="12383" y="5219"/>
                  <a:pt x="11788" y="5481"/>
                </a:cubicBezTo>
                <a:cubicBezTo>
                  <a:pt x="11705" y="5505"/>
                  <a:pt x="11633" y="5552"/>
                  <a:pt x="11609" y="5624"/>
                </a:cubicBezTo>
                <a:cubicBezTo>
                  <a:pt x="11574" y="5731"/>
                  <a:pt x="11645" y="5838"/>
                  <a:pt x="11740" y="5898"/>
                </a:cubicBezTo>
                <a:cubicBezTo>
                  <a:pt x="11889" y="6007"/>
                  <a:pt x="12063" y="6050"/>
                  <a:pt x="12245" y="6050"/>
                </a:cubicBezTo>
                <a:cubicBezTo>
                  <a:pt x="12498" y="6050"/>
                  <a:pt x="12767" y="5966"/>
                  <a:pt x="13002" y="5862"/>
                </a:cubicBezTo>
                <a:cubicBezTo>
                  <a:pt x="13372" y="5699"/>
                  <a:pt x="13751" y="5487"/>
                  <a:pt x="14140" y="5487"/>
                </a:cubicBezTo>
                <a:cubicBezTo>
                  <a:pt x="14177" y="5487"/>
                  <a:pt x="14215" y="5489"/>
                  <a:pt x="14253" y="5493"/>
                </a:cubicBezTo>
                <a:cubicBezTo>
                  <a:pt x="14824" y="5552"/>
                  <a:pt x="15205" y="6040"/>
                  <a:pt x="15550" y="6493"/>
                </a:cubicBezTo>
                <a:cubicBezTo>
                  <a:pt x="15896" y="6945"/>
                  <a:pt x="16253" y="7422"/>
                  <a:pt x="16396" y="7993"/>
                </a:cubicBezTo>
                <a:cubicBezTo>
                  <a:pt x="16121" y="8113"/>
                  <a:pt x="15821" y="8172"/>
                  <a:pt x="15519" y="8172"/>
                </a:cubicBezTo>
                <a:cubicBezTo>
                  <a:pt x="15102" y="8172"/>
                  <a:pt x="14683" y="8059"/>
                  <a:pt x="14324" y="7838"/>
                </a:cubicBezTo>
                <a:cubicBezTo>
                  <a:pt x="14129" y="7718"/>
                  <a:pt x="13869" y="7585"/>
                  <a:pt x="13661" y="7585"/>
                </a:cubicBezTo>
                <a:cubicBezTo>
                  <a:pt x="13538" y="7585"/>
                  <a:pt x="13433" y="7631"/>
                  <a:pt x="13372" y="7755"/>
                </a:cubicBezTo>
                <a:cubicBezTo>
                  <a:pt x="13217" y="8065"/>
                  <a:pt x="13645" y="8338"/>
                  <a:pt x="13991" y="8422"/>
                </a:cubicBezTo>
                <a:cubicBezTo>
                  <a:pt x="14860" y="8636"/>
                  <a:pt x="15729" y="8850"/>
                  <a:pt x="16610" y="9065"/>
                </a:cubicBezTo>
                <a:cubicBezTo>
                  <a:pt x="16801" y="9112"/>
                  <a:pt x="16991" y="9172"/>
                  <a:pt x="17146" y="9303"/>
                </a:cubicBezTo>
                <a:cubicBezTo>
                  <a:pt x="17277" y="9434"/>
                  <a:pt x="17336" y="9624"/>
                  <a:pt x="17384" y="9827"/>
                </a:cubicBezTo>
                <a:cubicBezTo>
                  <a:pt x="17563" y="10624"/>
                  <a:pt x="17622" y="11458"/>
                  <a:pt x="17527" y="12279"/>
                </a:cubicBezTo>
                <a:cubicBezTo>
                  <a:pt x="17515" y="12398"/>
                  <a:pt x="17503" y="12529"/>
                  <a:pt x="17503" y="12660"/>
                </a:cubicBezTo>
                <a:cubicBezTo>
                  <a:pt x="17110" y="12934"/>
                  <a:pt x="16765" y="13232"/>
                  <a:pt x="16467" y="13589"/>
                </a:cubicBezTo>
                <a:cubicBezTo>
                  <a:pt x="16289" y="13660"/>
                  <a:pt x="16134" y="13720"/>
                  <a:pt x="15967" y="13779"/>
                </a:cubicBezTo>
                <a:cubicBezTo>
                  <a:pt x="15848" y="13375"/>
                  <a:pt x="15860" y="12934"/>
                  <a:pt x="16050" y="12541"/>
                </a:cubicBezTo>
                <a:cubicBezTo>
                  <a:pt x="16193" y="12291"/>
                  <a:pt x="16372" y="12089"/>
                  <a:pt x="16467" y="11815"/>
                </a:cubicBezTo>
                <a:cubicBezTo>
                  <a:pt x="16729" y="11172"/>
                  <a:pt x="16431" y="10481"/>
                  <a:pt x="16146" y="9850"/>
                </a:cubicBezTo>
                <a:cubicBezTo>
                  <a:pt x="16047" y="9644"/>
                  <a:pt x="15868" y="9413"/>
                  <a:pt x="15674" y="9413"/>
                </a:cubicBezTo>
                <a:cubicBezTo>
                  <a:pt x="15633" y="9413"/>
                  <a:pt x="15592" y="9423"/>
                  <a:pt x="15550" y="9446"/>
                </a:cubicBezTo>
                <a:cubicBezTo>
                  <a:pt x="15729" y="9958"/>
                  <a:pt x="15872" y="10481"/>
                  <a:pt x="15812" y="10993"/>
                </a:cubicBezTo>
                <a:cubicBezTo>
                  <a:pt x="15753" y="11529"/>
                  <a:pt x="15419" y="12053"/>
                  <a:pt x="14907" y="12172"/>
                </a:cubicBezTo>
                <a:cubicBezTo>
                  <a:pt x="13943" y="11041"/>
                  <a:pt x="12931" y="9862"/>
                  <a:pt x="11586" y="9184"/>
                </a:cubicBezTo>
                <a:cubicBezTo>
                  <a:pt x="11026" y="8898"/>
                  <a:pt x="10395" y="8696"/>
                  <a:pt x="10002" y="8219"/>
                </a:cubicBezTo>
                <a:cubicBezTo>
                  <a:pt x="9669" y="7826"/>
                  <a:pt x="9526" y="7326"/>
                  <a:pt x="9312" y="6862"/>
                </a:cubicBezTo>
                <a:cubicBezTo>
                  <a:pt x="9085" y="6398"/>
                  <a:pt x="8752" y="5933"/>
                  <a:pt x="8240" y="5862"/>
                </a:cubicBezTo>
                <a:lnTo>
                  <a:pt x="8240" y="5862"/>
                </a:lnTo>
                <a:cubicBezTo>
                  <a:pt x="8347" y="6279"/>
                  <a:pt x="8466" y="6695"/>
                  <a:pt x="8573" y="7112"/>
                </a:cubicBezTo>
                <a:cubicBezTo>
                  <a:pt x="8609" y="7291"/>
                  <a:pt x="8645" y="7517"/>
                  <a:pt x="8514" y="7636"/>
                </a:cubicBezTo>
                <a:cubicBezTo>
                  <a:pt x="8464" y="7678"/>
                  <a:pt x="8402" y="7696"/>
                  <a:pt x="8337" y="7696"/>
                </a:cubicBezTo>
                <a:cubicBezTo>
                  <a:pt x="8218" y="7696"/>
                  <a:pt x="8091" y="7633"/>
                  <a:pt x="8014" y="7541"/>
                </a:cubicBezTo>
                <a:cubicBezTo>
                  <a:pt x="7895" y="7410"/>
                  <a:pt x="7835" y="7219"/>
                  <a:pt x="7776" y="7052"/>
                </a:cubicBezTo>
                <a:cubicBezTo>
                  <a:pt x="7471" y="6236"/>
                  <a:pt x="6608" y="5668"/>
                  <a:pt x="5734" y="5668"/>
                </a:cubicBezTo>
                <a:cubicBezTo>
                  <a:pt x="5653" y="5668"/>
                  <a:pt x="5571" y="5673"/>
                  <a:pt x="5490" y="5683"/>
                </a:cubicBezTo>
                <a:cubicBezTo>
                  <a:pt x="5323" y="5695"/>
                  <a:pt x="5132" y="5802"/>
                  <a:pt x="5192" y="5957"/>
                </a:cubicBezTo>
                <a:cubicBezTo>
                  <a:pt x="5216" y="6029"/>
                  <a:pt x="5275" y="6052"/>
                  <a:pt x="5335" y="6088"/>
                </a:cubicBezTo>
                <a:cubicBezTo>
                  <a:pt x="5835" y="6350"/>
                  <a:pt x="6287" y="6671"/>
                  <a:pt x="6692" y="7052"/>
                </a:cubicBezTo>
                <a:cubicBezTo>
                  <a:pt x="6847" y="7183"/>
                  <a:pt x="6978" y="7338"/>
                  <a:pt x="7026" y="7529"/>
                </a:cubicBezTo>
                <a:cubicBezTo>
                  <a:pt x="7121" y="7945"/>
                  <a:pt x="6704" y="8338"/>
                  <a:pt x="6287" y="8434"/>
                </a:cubicBezTo>
                <a:cubicBezTo>
                  <a:pt x="5871" y="8541"/>
                  <a:pt x="5430" y="8469"/>
                  <a:pt x="5013" y="8541"/>
                </a:cubicBezTo>
                <a:cubicBezTo>
                  <a:pt x="4597" y="8600"/>
                  <a:pt x="4144" y="8910"/>
                  <a:pt x="4168" y="9350"/>
                </a:cubicBezTo>
                <a:cubicBezTo>
                  <a:pt x="4168" y="9529"/>
                  <a:pt x="4263" y="9684"/>
                  <a:pt x="4430" y="9731"/>
                </a:cubicBezTo>
                <a:cubicBezTo>
                  <a:pt x="4451" y="9735"/>
                  <a:pt x="4471" y="9736"/>
                  <a:pt x="4491" y="9736"/>
                </a:cubicBezTo>
                <a:cubicBezTo>
                  <a:pt x="4538" y="9736"/>
                  <a:pt x="4585" y="9728"/>
                  <a:pt x="4644" y="9719"/>
                </a:cubicBezTo>
                <a:cubicBezTo>
                  <a:pt x="5037" y="9612"/>
                  <a:pt x="5323" y="9172"/>
                  <a:pt x="5740" y="9088"/>
                </a:cubicBezTo>
                <a:cubicBezTo>
                  <a:pt x="5783" y="9081"/>
                  <a:pt x="5826" y="9078"/>
                  <a:pt x="5869" y="9078"/>
                </a:cubicBezTo>
                <a:cubicBezTo>
                  <a:pt x="6304" y="9078"/>
                  <a:pt x="6723" y="9422"/>
                  <a:pt x="7160" y="9422"/>
                </a:cubicBezTo>
                <a:cubicBezTo>
                  <a:pt x="7167" y="9422"/>
                  <a:pt x="7174" y="9422"/>
                  <a:pt x="7180" y="9422"/>
                </a:cubicBezTo>
                <a:cubicBezTo>
                  <a:pt x="7466" y="9422"/>
                  <a:pt x="7716" y="9267"/>
                  <a:pt x="8002" y="9231"/>
                </a:cubicBezTo>
                <a:cubicBezTo>
                  <a:pt x="8043" y="9225"/>
                  <a:pt x="8085" y="9221"/>
                  <a:pt x="8127" y="9221"/>
                </a:cubicBezTo>
                <a:cubicBezTo>
                  <a:pt x="8380" y="9221"/>
                  <a:pt x="8636" y="9344"/>
                  <a:pt x="8657" y="9589"/>
                </a:cubicBezTo>
                <a:cubicBezTo>
                  <a:pt x="8133" y="9970"/>
                  <a:pt x="7645" y="10422"/>
                  <a:pt x="7216" y="10898"/>
                </a:cubicBezTo>
                <a:cubicBezTo>
                  <a:pt x="7156" y="10958"/>
                  <a:pt x="7109" y="11029"/>
                  <a:pt x="7109" y="11101"/>
                </a:cubicBezTo>
                <a:cubicBezTo>
                  <a:pt x="7109" y="11208"/>
                  <a:pt x="7228" y="11279"/>
                  <a:pt x="7335" y="11291"/>
                </a:cubicBezTo>
                <a:cubicBezTo>
                  <a:pt x="7389" y="11303"/>
                  <a:pt x="7442" y="11309"/>
                  <a:pt x="7495" y="11309"/>
                </a:cubicBezTo>
                <a:cubicBezTo>
                  <a:pt x="7863" y="11309"/>
                  <a:pt x="8206" y="11035"/>
                  <a:pt x="8466" y="10743"/>
                </a:cubicBezTo>
                <a:cubicBezTo>
                  <a:pt x="8752" y="10398"/>
                  <a:pt x="9026" y="10017"/>
                  <a:pt x="9442" y="9886"/>
                </a:cubicBezTo>
                <a:cubicBezTo>
                  <a:pt x="9561" y="9847"/>
                  <a:pt x="9682" y="9829"/>
                  <a:pt x="9803" y="9829"/>
                </a:cubicBezTo>
                <a:cubicBezTo>
                  <a:pt x="10228" y="9829"/>
                  <a:pt x="10658" y="10042"/>
                  <a:pt x="11038" y="10255"/>
                </a:cubicBezTo>
                <a:cubicBezTo>
                  <a:pt x="11550" y="10517"/>
                  <a:pt x="12062" y="10815"/>
                  <a:pt x="12443" y="11267"/>
                </a:cubicBezTo>
                <a:cubicBezTo>
                  <a:pt x="11997" y="11745"/>
                  <a:pt x="11362" y="12005"/>
                  <a:pt x="10723" y="12005"/>
                </a:cubicBezTo>
                <a:cubicBezTo>
                  <a:pt x="10645" y="12005"/>
                  <a:pt x="10568" y="12001"/>
                  <a:pt x="10490" y="11994"/>
                </a:cubicBezTo>
                <a:cubicBezTo>
                  <a:pt x="10395" y="11981"/>
                  <a:pt x="10287" y="11971"/>
                  <a:pt x="10181" y="11971"/>
                </a:cubicBezTo>
                <a:cubicBezTo>
                  <a:pt x="9889" y="11971"/>
                  <a:pt x="9606" y="12041"/>
                  <a:pt x="9597" y="12303"/>
                </a:cubicBezTo>
                <a:cubicBezTo>
                  <a:pt x="9588" y="12573"/>
                  <a:pt x="9892" y="12669"/>
                  <a:pt x="10191" y="12669"/>
                </a:cubicBezTo>
                <a:cubicBezTo>
                  <a:pt x="10274" y="12669"/>
                  <a:pt x="10356" y="12661"/>
                  <a:pt x="10431" y="12648"/>
                </a:cubicBezTo>
                <a:cubicBezTo>
                  <a:pt x="11324" y="12482"/>
                  <a:pt x="12205" y="12303"/>
                  <a:pt x="13074" y="12148"/>
                </a:cubicBezTo>
                <a:cubicBezTo>
                  <a:pt x="13200" y="12127"/>
                  <a:pt x="13319" y="12102"/>
                  <a:pt x="13433" y="12102"/>
                </a:cubicBezTo>
                <a:cubicBezTo>
                  <a:pt x="13513" y="12102"/>
                  <a:pt x="13591" y="12114"/>
                  <a:pt x="13669" y="12148"/>
                </a:cubicBezTo>
                <a:cubicBezTo>
                  <a:pt x="13848" y="12208"/>
                  <a:pt x="13991" y="12363"/>
                  <a:pt x="14110" y="12517"/>
                </a:cubicBezTo>
                <a:cubicBezTo>
                  <a:pt x="14503" y="13041"/>
                  <a:pt x="14836" y="13613"/>
                  <a:pt x="15086" y="14232"/>
                </a:cubicBezTo>
                <a:cubicBezTo>
                  <a:pt x="14884" y="14327"/>
                  <a:pt x="14681" y="14470"/>
                  <a:pt x="14503" y="14613"/>
                </a:cubicBezTo>
                <a:cubicBezTo>
                  <a:pt x="13705" y="15327"/>
                  <a:pt x="13395" y="16470"/>
                  <a:pt x="12621" y="17220"/>
                </a:cubicBezTo>
                <a:cubicBezTo>
                  <a:pt x="13122" y="16970"/>
                  <a:pt x="13610" y="16708"/>
                  <a:pt x="14122" y="16458"/>
                </a:cubicBezTo>
                <a:cubicBezTo>
                  <a:pt x="14179" y="16439"/>
                  <a:pt x="14253" y="16404"/>
                  <a:pt x="14317" y="16404"/>
                </a:cubicBezTo>
                <a:cubicBezTo>
                  <a:pt x="14332" y="16404"/>
                  <a:pt x="14346" y="16406"/>
                  <a:pt x="14360" y="16411"/>
                </a:cubicBezTo>
                <a:cubicBezTo>
                  <a:pt x="14443" y="16446"/>
                  <a:pt x="14491" y="16554"/>
                  <a:pt x="14503" y="16649"/>
                </a:cubicBezTo>
                <a:cubicBezTo>
                  <a:pt x="14586" y="17304"/>
                  <a:pt x="13884" y="17709"/>
                  <a:pt x="13395" y="18137"/>
                </a:cubicBezTo>
                <a:cubicBezTo>
                  <a:pt x="12883" y="18578"/>
                  <a:pt x="12562" y="19197"/>
                  <a:pt x="12455" y="19852"/>
                </a:cubicBezTo>
                <a:cubicBezTo>
                  <a:pt x="12386" y="20347"/>
                  <a:pt x="12395" y="20941"/>
                  <a:pt x="11987" y="21206"/>
                </a:cubicBezTo>
                <a:lnTo>
                  <a:pt x="11987" y="21206"/>
                </a:lnTo>
                <a:cubicBezTo>
                  <a:pt x="12730" y="20756"/>
                  <a:pt x="13370" y="20136"/>
                  <a:pt x="13884" y="19435"/>
                </a:cubicBezTo>
                <a:cubicBezTo>
                  <a:pt x="14011" y="19249"/>
                  <a:pt x="14173" y="19030"/>
                  <a:pt x="14401" y="19030"/>
                </a:cubicBezTo>
                <a:cubicBezTo>
                  <a:pt x="14407" y="19030"/>
                  <a:pt x="14413" y="19030"/>
                  <a:pt x="14419" y="19030"/>
                </a:cubicBezTo>
                <a:cubicBezTo>
                  <a:pt x="14741" y="19054"/>
                  <a:pt x="14848" y="19494"/>
                  <a:pt x="14788" y="19828"/>
                </a:cubicBezTo>
                <a:cubicBezTo>
                  <a:pt x="14562" y="20959"/>
                  <a:pt x="13479" y="21852"/>
                  <a:pt x="13538" y="22995"/>
                </a:cubicBezTo>
                <a:cubicBezTo>
                  <a:pt x="13836" y="22566"/>
                  <a:pt x="14276" y="22209"/>
                  <a:pt x="14776" y="22054"/>
                </a:cubicBezTo>
                <a:cubicBezTo>
                  <a:pt x="14924" y="22012"/>
                  <a:pt x="15079" y="21991"/>
                  <a:pt x="15235" y="21991"/>
                </a:cubicBezTo>
                <a:cubicBezTo>
                  <a:pt x="15605" y="21991"/>
                  <a:pt x="15976" y="22112"/>
                  <a:pt x="16253" y="22364"/>
                </a:cubicBezTo>
                <a:cubicBezTo>
                  <a:pt x="16860" y="22923"/>
                  <a:pt x="16812" y="23876"/>
                  <a:pt x="16729" y="24686"/>
                </a:cubicBezTo>
                <a:cubicBezTo>
                  <a:pt x="16997" y="24043"/>
                  <a:pt x="17717" y="23709"/>
                  <a:pt x="18423" y="23709"/>
                </a:cubicBezTo>
                <a:cubicBezTo>
                  <a:pt x="18502" y="23709"/>
                  <a:pt x="18580" y="23713"/>
                  <a:pt x="18658" y="23721"/>
                </a:cubicBezTo>
                <a:cubicBezTo>
                  <a:pt x="19110" y="23769"/>
                  <a:pt x="19527" y="23936"/>
                  <a:pt x="19920" y="24138"/>
                </a:cubicBezTo>
                <a:cubicBezTo>
                  <a:pt x="17836" y="27543"/>
                  <a:pt x="15491" y="30782"/>
                  <a:pt x="13312" y="34127"/>
                </a:cubicBezTo>
                <a:cubicBezTo>
                  <a:pt x="12943" y="34687"/>
                  <a:pt x="12598" y="35282"/>
                  <a:pt x="12276" y="35901"/>
                </a:cubicBezTo>
                <a:cubicBezTo>
                  <a:pt x="12050" y="36294"/>
                  <a:pt x="11848" y="36735"/>
                  <a:pt x="11752" y="37175"/>
                </a:cubicBezTo>
                <a:cubicBezTo>
                  <a:pt x="11728" y="37330"/>
                  <a:pt x="11717" y="37473"/>
                  <a:pt x="11693" y="37628"/>
                </a:cubicBezTo>
                <a:cubicBezTo>
                  <a:pt x="11641" y="37634"/>
                  <a:pt x="11589" y="37637"/>
                  <a:pt x="11537" y="37637"/>
                </a:cubicBezTo>
                <a:cubicBezTo>
                  <a:pt x="11096" y="37637"/>
                  <a:pt x="10652" y="37417"/>
                  <a:pt x="10407" y="37044"/>
                </a:cubicBezTo>
                <a:cubicBezTo>
                  <a:pt x="10204" y="36747"/>
                  <a:pt x="10133" y="36378"/>
                  <a:pt x="9990" y="36044"/>
                </a:cubicBezTo>
                <a:cubicBezTo>
                  <a:pt x="9669" y="35354"/>
                  <a:pt x="9061" y="34782"/>
                  <a:pt x="8335" y="34556"/>
                </a:cubicBezTo>
                <a:lnTo>
                  <a:pt x="8335" y="34556"/>
                </a:lnTo>
                <a:cubicBezTo>
                  <a:pt x="8597" y="35008"/>
                  <a:pt x="8811" y="35723"/>
                  <a:pt x="8335" y="35949"/>
                </a:cubicBezTo>
                <a:cubicBezTo>
                  <a:pt x="8262" y="35981"/>
                  <a:pt x="8188" y="35994"/>
                  <a:pt x="8113" y="35994"/>
                </a:cubicBezTo>
                <a:cubicBezTo>
                  <a:pt x="7906" y="35994"/>
                  <a:pt x="7697" y="35893"/>
                  <a:pt x="7514" y="35806"/>
                </a:cubicBezTo>
                <a:cubicBezTo>
                  <a:pt x="6668" y="35413"/>
                  <a:pt x="5775" y="35032"/>
                  <a:pt x="4835" y="35020"/>
                </a:cubicBezTo>
                <a:cubicBezTo>
                  <a:pt x="4822" y="35020"/>
                  <a:pt x="4809" y="35020"/>
                  <a:pt x="4796" y="35020"/>
                </a:cubicBezTo>
                <a:cubicBezTo>
                  <a:pt x="3866" y="35020"/>
                  <a:pt x="2888" y="35436"/>
                  <a:pt x="2454" y="36247"/>
                </a:cubicBezTo>
                <a:cubicBezTo>
                  <a:pt x="2821" y="36089"/>
                  <a:pt x="3234" y="35925"/>
                  <a:pt x="3635" y="35925"/>
                </a:cubicBezTo>
                <a:cubicBezTo>
                  <a:pt x="3779" y="35925"/>
                  <a:pt x="3922" y="35946"/>
                  <a:pt x="4061" y="35997"/>
                </a:cubicBezTo>
                <a:cubicBezTo>
                  <a:pt x="4585" y="36175"/>
                  <a:pt x="4847" y="36997"/>
                  <a:pt x="4382" y="37294"/>
                </a:cubicBezTo>
                <a:cubicBezTo>
                  <a:pt x="4231" y="37401"/>
                  <a:pt x="4039" y="37415"/>
                  <a:pt x="3852" y="37415"/>
                </a:cubicBezTo>
                <a:cubicBezTo>
                  <a:pt x="3789" y="37415"/>
                  <a:pt x="3727" y="37413"/>
                  <a:pt x="3668" y="37413"/>
                </a:cubicBezTo>
                <a:cubicBezTo>
                  <a:pt x="1739" y="37449"/>
                  <a:pt x="1" y="39223"/>
                  <a:pt x="1" y="41152"/>
                </a:cubicBezTo>
                <a:cubicBezTo>
                  <a:pt x="668" y="40128"/>
                  <a:pt x="1799" y="39402"/>
                  <a:pt x="3013" y="39235"/>
                </a:cubicBezTo>
                <a:cubicBezTo>
                  <a:pt x="3098" y="39225"/>
                  <a:pt x="3187" y="39218"/>
                  <a:pt x="3274" y="39218"/>
                </a:cubicBezTo>
                <a:cubicBezTo>
                  <a:pt x="3593" y="39218"/>
                  <a:pt x="3900" y="39303"/>
                  <a:pt x="3966" y="39592"/>
                </a:cubicBezTo>
                <a:cubicBezTo>
                  <a:pt x="4168" y="39926"/>
                  <a:pt x="3906" y="40402"/>
                  <a:pt x="3537" y="40569"/>
                </a:cubicBezTo>
                <a:cubicBezTo>
                  <a:pt x="3358" y="40652"/>
                  <a:pt x="3162" y="40679"/>
                  <a:pt x="2960" y="40679"/>
                </a:cubicBezTo>
                <a:cubicBezTo>
                  <a:pt x="2757" y="40679"/>
                  <a:pt x="2549" y="40652"/>
                  <a:pt x="2346" y="40628"/>
                </a:cubicBezTo>
                <a:lnTo>
                  <a:pt x="2346" y="40628"/>
                </a:lnTo>
                <a:cubicBezTo>
                  <a:pt x="2908" y="41066"/>
                  <a:pt x="3591" y="41488"/>
                  <a:pt x="4268" y="41488"/>
                </a:cubicBezTo>
                <a:cubicBezTo>
                  <a:pt x="4438" y="41488"/>
                  <a:pt x="4608" y="41462"/>
                  <a:pt x="4775" y="41402"/>
                </a:cubicBezTo>
                <a:cubicBezTo>
                  <a:pt x="5502" y="41140"/>
                  <a:pt x="5871" y="40342"/>
                  <a:pt x="6275" y="39687"/>
                </a:cubicBezTo>
                <a:cubicBezTo>
                  <a:pt x="6632" y="39110"/>
                  <a:pt x="7202" y="38523"/>
                  <a:pt x="7846" y="38523"/>
                </a:cubicBezTo>
                <a:cubicBezTo>
                  <a:pt x="7933" y="38523"/>
                  <a:pt x="8020" y="38534"/>
                  <a:pt x="8109" y="38556"/>
                </a:cubicBezTo>
                <a:cubicBezTo>
                  <a:pt x="8157" y="39128"/>
                  <a:pt x="7704" y="39664"/>
                  <a:pt x="7156" y="39735"/>
                </a:cubicBezTo>
                <a:cubicBezTo>
                  <a:pt x="7395" y="39857"/>
                  <a:pt x="7642" y="39905"/>
                  <a:pt x="7895" y="39905"/>
                </a:cubicBezTo>
                <a:cubicBezTo>
                  <a:pt x="8778" y="39905"/>
                  <a:pt x="9734" y="39325"/>
                  <a:pt x="10669" y="39306"/>
                </a:cubicBezTo>
                <a:cubicBezTo>
                  <a:pt x="11026" y="39306"/>
                  <a:pt x="11371" y="39366"/>
                  <a:pt x="11705" y="39426"/>
                </a:cubicBezTo>
                <a:cubicBezTo>
                  <a:pt x="11788" y="39961"/>
                  <a:pt x="11883" y="40497"/>
                  <a:pt x="12086" y="40985"/>
                </a:cubicBezTo>
                <a:cubicBezTo>
                  <a:pt x="12407" y="41807"/>
                  <a:pt x="13038" y="42593"/>
                  <a:pt x="13848" y="42938"/>
                </a:cubicBezTo>
                <a:cubicBezTo>
                  <a:pt x="13943" y="43950"/>
                  <a:pt x="13836" y="44986"/>
                  <a:pt x="13574" y="45986"/>
                </a:cubicBezTo>
                <a:cubicBezTo>
                  <a:pt x="13288" y="47045"/>
                  <a:pt x="12800" y="48046"/>
                  <a:pt x="12526" y="49117"/>
                </a:cubicBezTo>
                <a:cubicBezTo>
                  <a:pt x="12455" y="49058"/>
                  <a:pt x="12348" y="49022"/>
                  <a:pt x="12240" y="48974"/>
                </a:cubicBezTo>
                <a:cubicBezTo>
                  <a:pt x="12145" y="48940"/>
                  <a:pt x="12048" y="48924"/>
                  <a:pt x="11952" y="48924"/>
                </a:cubicBezTo>
                <a:cubicBezTo>
                  <a:pt x="11677" y="48924"/>
                  <a:pt x="11414" y="49058"/>
                  <a:pt x="11228" y="49296"/>
                </a:cubicBezTo>
                <a:cubicBezTo>
                  <a:pt x="11621" y="49379"/>
                  <a:pt x="11979" y="49617"/>
                  <a:pt x="12181" y="49963"/>
                </a:cubicBezTo>
                <a:cubicBezTo>
                  <a:pt x="12229" y="50046"/>
                  <a:pt x="12276" y="50153"/>
                  <a:pt x="12264" y="50260"/>
                </a:cubicBezTo>
                <a:cubicBezTo>
                  <a:pt x="12223" y="50424"/>
                  <a:pt x="12040" y="50491"/>
                  <a:pt x="11869" y="50491"/>
                </a:cubicBezTo>
                <a:cubicBezTo>
                  <a:pt x="11841" y="50491"/>
                  <a:pt x="11814" y="50490"/>
                  <a:pt x="11788" y="50486"/>
                </a:cubicBezTo>
                <a:cubicBezTo>
                  <a:pt x="11599" y="50453"/>
                  <a:pt x="11431" y="50378"/>
                  <a:pt x="11254" y="50378"/>
                </a:cubicBezTo>
                <a:cubicBezTo>
                  <a:pt x="11241" y="50378"/>
                  <a:pt x="11229" y="50378"/>
                  <a:pt x="11217" y="50379"/>
                </a:cubicBezTo>
                <a:cubicBezTo>
                  <a:pt x="11383" y="50605"/>
                  <a:pt x="11645" y="50748"/>
                  <a:pt x="11883" y="50915"/>
                </a:cubicBezTo>
                <a:cubicBezTo>
                  <a:pt x="12050" y="51034"/>
                  <a:pt x="12205" y="51201"/>
                  <a:pt x="12276" y="51391"/>
                </a:cubicBezTo>
                <a:cubicBezTo>
                  <a:pt x="12264" y="51510"/>
                  <a:pt x="12264" y="51629"/>
                  <a:pt x="12264" y="51748"/>
                </a:cubicBezTo>
                <a:cubicBezTo>
                  <a:pt x="12264" y="51760"/>
                  <a:pt x="12264" y="51760"/>
                  <a:pt x="12240" y="51772"/>
                </a:cubicBezTo>
                <a:cubicBezTo>
                  <a:pt x="12210" y="51807"/>
                  <a:pt x="12172" y="51821"/>
                  <a:pt x="12133" y="51821"/>
                </a:cubicBezTo>
                <a:cubicBezTo>
                  <a:pt x="12079" y="51821"/>
                  <a:pt x="12025" y="51795"/>
                  <a:pt x="11990" y="51760"/>
                </a:cubicBezTo>
                <a:cubicBezTo>
                  <a:pt x="11931" y="51701"/>
                  <a:pt x="11883" y="51617"/>
                  <a:pt x="11859" y="51522"/>
                </a:cubicBezTo>
                <a:lnTo>
                  <a:pt x="11859" y="51522"/>
                </a:lnTo>
                <a:cubicBezTo>
                  <a:pt x="11788" y="51713"/>
                  <a:pt x="11871" y="51939"/>
                  <a:pt x="11990" y="52118"/>
                </a:cubicBezTo>
                <a:cubicBezTo>
                  <a:pt x="12062" y="52237"/>
                  <a:pt x="12169" y="52344"/>
                  <a:pt x="12240" y="52463"/>
                </a:cubicBezTo>
                <a:cubicBezTo>
                  <a:pt x="12240" y="52701"/>
                  <a:pt x="12229" y="52951"/>
                  <a:pt x="12229" y="53201"/>
                </a:cubicBezTo>
                <a:cubicBezTo>
                  <a:pt x="12217" y="53201"/>
                  <a:pt x="12217" y="53225"/>
                  <a:pt x="12217" y="53225"/>
                </a:cubicBezTo>
                <a:cubicBezTo>
                  <a:pt x="12109" y="53118"/>
                  <a:pt x="12002" y="53022"/>
                  <a:pt x="11907" y="52927"/>
                </a:cubicBezTo>
                <a:lnTo>
                  <a:pt x="11907" y="52927"/>
                </a:lnTo>
                <a:cubicBezTo>
                  <a:pt x="11812" y="53177"/>
                  <a:pt x="11931" y="53463"/>
                  <a:pt x="12086" y="53677"/>
                </a:cubicBezTo>
                <a:cubicBezTo>
                  <a:pt x="12121" y="53737"/>
                  <a:pt x="12169" y="53820"/>
                  <a:pt x="12217" y="53880"/>
                </a:cubicBezTo>
                <a:cubicBezTo>
                  <a:pt x="12205" y="54427"/>
                  <a:pt x="12205" y="54963"/>
                  <a:pt x="12181" y="55511"/>
                </a:cubicBezTo>
                <a:cubicBezTo>
                  <a:pt x="12169" y="55678"/>
                  <a:pt x="12181" y="55868"/>
                  <a:pt x="12324" y="55963"/>
                </a:cubicBezTo>
                <a:cubicBezTo>
                  <a:pt x="12395" y="56023"/>
                  <a:pt x="12502" y="56023"/>
                  <a:pt x="12586" y="56035"/>
                </a:cubicBezTo>
                <a:cubicBezTo>
                  <a:pt x="13300" y="56094"/>
                  <a:pt x="14026" y="56154"/>
                  <a:pt x="14765" y="56213"/>
                </a:cubicBezTo>
                <a:cubicBezTo>
                  <a:pt x="14813" y="56218"/>
                  <a:pt x="14864" y="56223"/>
                  <a:pt x="14915" y="56223"/>
                </a:cubicBezTo>
                <a:cubicBezTo>
                  <a:pt x="14989" y="56223"/>
                  <a:pt x="15063" y="56213"/>
                  <a:pt x="15134" y="56178"/>
                </a:cubicBezTo>
                <a:cubicBezTo>
                  <a:pt x="15253" y="56118"/>
                  <a:pt x="15336" y="55999"/>
                  <a:pt x="15384" y="55880"/>
                </a:cubicBezTo>
                <a:cubicBezTo>
                  <a:pt x="15622" y="55308"/>
                  <a:pt x="15253" y="54677"/>
                  <a:pt x="14896" y="54177"/>
                </a:cubicBezTo>
                <a:cubicBezTo>
                  <a:pt x="14657" y="53832"/>
                  <a:pt x="14407" y="53546"/>
                  <a:pt x="14169" y="53201"/>
                </a:cubicBezTo>
                <a:cubicBezTo>
                  <a:pt x="14110" y="50725"/>
                  <a:pt x="14669" y="48224"/>
                  <a:pt x="15812" y="46022"/>
                </a:cubicBezTo>
                <a:cubicBezTo>
                  <a:pt x="15908" y="45867"/>
                  <a:pt x="15979" y="45724"/>
                  <a:pt x="16110" y="45605"/>
                </a:cubicBezTo>
                <a:cubicBezTo>
                  <a:pt x="16229" y="45498"/>
                  <a:pt x="16372" y="45438"/>
                  <a:pt x="16503" y="45379"/>
                </a:cubicBezTo>
                <a:cubicBezTo>
                  <a:pt x="18706" y="44390"/>
                  <a:pt x="20742" y="42533"/>
                  <a:pt x="22123" y="40569"/>
                </a:cubicBezTo>
                <a:lnTo>
                  <a:pt x="22123" y="40569"/>
                </a:lnTo>
                <a:cubicBezTo>
                  <a:pt x="21992" y="41759"/>
                  <a:pt x="21849" y="42938"/>
                  <a:pt x="21694" y="44117"/>
                </a:cubicBezTo>
                <a:cubicBezTo>
                  <a:pt x="21682" y="44319"/>
                  <a:pt x="21646" y="44545"/>
                  <a:pt x="21730" y="44748"/>
                </a:cubicBezTo>
                <a:cubicBezTo>
                  <a:pt x="21873" y="45152"/>
                  <a:pt x="22325" y="45307"/>
                  <a:pt x="22742" y="45426"/>
                </a:cubicBezTo>
                <a:lnTo>
                  <a:pt x="22599" y="45557"/>
                </a:lnTo>
                <a:cubicBezTo>
                  <a:pt x="22349" y="45855"/>
                  <a:pt x="22325" y="46272"/>
                  <a:pt x="22516" y="46617"/>
                </a:cubicBezTo>
                <a:cubicBezTo>
                  <a:pt x="22742" y="46283"/>
                  <a:pt x="23111" y="46045"/>
                  <a:pt x="23492" y="45986"/>
                </a:cubicBezTo>
                <a:cubicBezTo>
                  <a:pt x="23525" y="45982"/>
                  <a:pt x="23558" y="45980"/>
                  <a:pt x="23590" y="45980"/>
                </a:cubicBezTo>
                <a:cubicBezTo>
                  <a:pt x="23663" y="45980"/>
                  <a:pt x="23732" y="45992"/>
                  <a:pt x="23790" y="46033"/>
                </a:cubicBezTo>
                <a:cubicBezTo>
                  <a:pt x="23956" y="46141"/>
                  <a:pt x="23932" y="46391"/>
                  <a:pt x="23825" y="46557"/>
                </a:cubicBezTo>
                <a:cubicBezTo>
                  <a:pt x="23718" y="46712"/>
                  <a:pt x="23575" y="46867"/>
                  <a:pt x="23516" y="47045"/>
                </a:cubicBezTo>
                <a:cubicBezTo>
                  <a:pt x="23790" y="46974"/>
                  <a:pt x="24016" y="46772"/>
                  <a:pt x="24266" y="46629"/>
                </a:cubicBezTo>
                <a:cubicBezTo>
                  <a:pt x="24446" y="46522"/>
                  <a:pt x="24648" y="46444"/>
                  <a:pt x="24838" y="46444"/>
                </a:cubicBezTo>
                <a:cubicBezTo>
                  <a:pt x="24925" y="46444"/>
                  <a:pt x="25009" y="46461"/>
                  <a:pt x="25087" y="46498"/>
                </a:cubicBezTo>
                <a:cubicBezTo>
                  <a:pt x="25135" y="46522"/>
                  <a:pt x="25194" y="46557"/>
                  <a:pt x="25206" y="46617"/>
                </a:cubicBezTo>
                <a:cubicBezTo>
                  <a:pt x="25242" y="46700"/>
                  <a:pt x="25183" y="46795"/>
                  <a:pt x="25087" y="46831"/>
                </a:cubicBezTo>
                <a:cubicBezTo>
                  <a:pt x="25016" y="46879"/>
                  <a:pt x="24909" y="46879"/>
                  <a:pt x="24825" y="46879"/>
                </a:cubicBezTo>
                <a:cubicBezTo>
                  <a:pt x="24925" y="46978"/>
                  <a:pt x="25059" y="47014"/>
                  <a:pt x="25199" y="47014"/>
                </a:cubicBezTo>
                <a:cubicBezTo>
                  <a:pt x="25277" y="47014"/>
                  <a:pt x="25356" y="47003"/>
                  <a:pt x="25433" y="46986"/>
                </a:cubicBezTo>
                <a:cubicBezTo>
                  <a:pt x="25635" y="46938"/>
                  <a:pt x="25849" y="46855"/>
                  <a:pt x="26052" y="46855"/>
                </a:cubicBezTo>
                <a:cubicBezTo>
                  <a:pt x="26278" y="46855"/>
                  <a:pt x="26516" y="46986"/>
                  <a:pt x="26552" y="47188"/>
                </a:cubicBezTo>
                <a:lnTo>
                  <a:pt x="26147" y="47367"/>
                </a:lnTo>
                <a:cubicBezTo>
                  <a:pt x="26274" y="47479"/>
                  <a:pt x="26440" y="47516"/>
                  <a:pt x="26613" y="47516"/>
                </a:cubicBezTo>
                <a:cubicBezTo>
                  <a:pt x="26715" y="47516"/>
                  <a:pt x="26820" y="47504"/>
                  <a:pt x="26921" y="47486"/>
                </a:cubicBezTo>
                <a:cubicBezTo>
                  <a:pt x="27129" y="47439"/>
                  <a:pt x="27344" y="47377"/>
                  <a:pt x="27554" y="47377"/>
                </a:cubicBezTo>
                <a:cubicBezTo>
                  <a:pt x="27610" y="47377"/>
                  <a:pt x="27664" y="47381"/>
                  <a:pt x="27719" y="47391"/>
                </a:cubicBezTo>
                <a:cubicBezTo>
                  <a:pt x="27778" y="47391"/>
                  <a:pt x="27861" y="47415"/>
                  <a:pt x="27921" y="47426"/>
                </a:cubicBezTo>
                <a:lnTo>
                  <a:pt x="28540" y="47748"/>
                </a:lnTo>
                <a:cubicBezTo>
                  <a:pt x="28540" y="48188"/>
                  <a:pt x="28635" y="48724"/>
                  <a:pt x="29052" y="48879"/>
                </a:cubicBezTo>
                <a:cubicBezTo>
                  <a:pt x="29118" y="48909"/>
                  <a:pt x="29192" y="48918"/>
                  <a:pt x="29268" y="48918"/>
                </a:cubicBezTo>
                <a:cubicBezTo>
                  <a:pt x="29344" y="48918"/>
                  <a:pt x="29421" y="48909"/>
                  <a:pt x="29493" y="48903"/>
                </a:cubicBezTo>
                <a:cubicBezTo>
                  <a:pt x="30278" y="48843"/>
                  <a:pt x="31052" y="48677"/>
                  <a:pt x="31814" y="48462"/>
                </a:cubicBezTo>
                <a:cubicBezTo>
                  <a:pt x="31969" y="48415"/>
                  <a:pt x="32112" y="48343"/>
                  <a:pt x="32172" y="48200"/>
                </a:cubicBezTo>
                <a:cubicBezTo>
                  <a:pt x="32207" y="48117"/>
                  <a:pt x="32183" y="48010"/>
                  <a:pt x="32160" y="47927"/>
                </a:cubicBezTo>
                <a:cubicBezTo>
                  <a:pt x="31862" y="46831"/>
                  <a:pt x="30909" y="46022"/>
                  <a:pt x="29886" y="45545"/>
                </a:cubicBezTo>
                <a:cubicBezTo>
                  <a:pt x="28838" y="45069"/>
                  <a:pt x="27707" y="44867"/>
                  <a:pt x="26611" y="44593"/>
                </a:cubicBezTo>
                <a:cubicBezTo>
                  <a:pt x="25504" y="44307"/>
                  <a:pt x="24540" y="43902"/>
                  <a:pt x="23730" y="43105"/>
                </a:cubicBezTo>
                <a:cubicBezTo>
                  <a:pt x="25075" y="41676"/>
                  <a:pt x="26171" y="40021"/>
                  <a:pt x="26980" y="38247"/>
                </a:cubicBezTo>
                <a:cubicBezTo>
                  <a:pt x="27111" y="37949"/>
                  <a:pt x="27242" y="37640"/>
                  <a:pt x="27219" y="37306"/>
                </a:cubicBezTo>
                <a:cubicBezTo>
                  <a:pt x="27183" y="36925"/>
                  <a:pt x="26945" y="36580"/>
                  <a:pt x="26635" y="36354"/>
                </a:cubicBezTo>
                <a:cubicBezTo>
                  <a:pt x="26326" y="36139"/>
                  <a:pt x="25968" y="35997"/>
                  <a:pt x="25599" y="35901"/>
                </a:cubicBezTo>
                <a:cubicBezTo>
                  <a:pt x="24921" y="35699"/>
                  <a:pt x="24182" y="35496"/>
                  <a:pt x="23492" y="35449"/>
                </a:cubicBezTo>
                <a:cubicBezTo>
                  <a:pt x="24730" y="35425"/>
                  <a:pt x="25897" y="34746"/>
                  <a:pt x="26742" y="33853"/>
                </a:cubicBezTo>
                <a:cubicBezTo>
                  <a:pt x="27600" y="32960"/>
                  <a:pt x="28064" y="31853"/>
                  <a:pt x="28588" y="30734"/>
                </a:cubicBezTo>
                <a:cubicBezTo>
                  <a:pt x="29683" y="30984"/>
                  <a:pt x="30790" y="31258"/>
                  <a:pt x="31886" y="31508"/>
                </a:cubicBezTo>
                <a:cubicBezTo>
                  <a:pt x="31993" y="31532"/>
                  <a:pt x="32112" y="31567"/>
                  <a:pt x="32219" y="31627"/>
                </a:cubicBezTo>
                <a:cubicBezTo>
                  <a:pt x="32326" y="31686"/>
                  <a:pt x="32398" y="31770"/>
                  <a:pt x="32469" y="31877"/>
                </a:cubicBezTo>
                <a:cubicBezTo>
                  <a:pt x="32414" y="32021"/>
                  <a:pt x="32246" y="32093"/>
                  <a:pt x="32079" y="32093"/>
                </a:cubicBezTo>
                <a:cubicBezTo>
                  <a:pt x="32066" y="32093"/>
                  <a:pt x="32053" y="32092"/>
                  <a:pt x="32041" y="32091"/>
                </a:cubicBezTo>
                <a:cubicBezTo>
                  <a:pt x="31876" y="32060"/>
                  <a:pt x="31703" y="32003"/>
                  <a:pt x="31537" y="32003"/>
                </a:cubicBezTo>
                <a:cubicBezTo>
                  <a:pt x="31510" y="32003"/>
                  <a:pt x="31483" y="32005"/>
                  <a:pt x="31457" y="32008"/>
                </a:cubicBezTo>
                <a:cubicBezTo>
                  <a:pt x="31636" y="32234"/>
                  <a:pt x="31921" y="32353"/>
                  <a:pt x="32160" y="32508"/>
                </a:cubicBezTo>
                <a:cubicBezTo>
                  <a:pt x="32398" y="32651"/>
                  <a:pt x="32636" y="32889"/>
                  <a:pt x="32636" y="33175"/>
                </a:cubicBezTo>
                <a:cubicBezTo>
                  <a:pt x="32636" y="33234"/>
                  <a:pt x="32624" y="33294"/>
                  <a:pt x="32576" y="33341"/>
                </a:cubicBezTo>
                <a:cubicBezTo>
                  <a:pt x="32548" y="33376"/>
                  <a:pt x="32506" y="33391"/>
                  <a:pt x="32462" y="33391"/>
                </a:cubicBezTo>
                <a:cubicBezTo>
                  <a:pt x="32414" y="33391"/>
                  <a:pt x="32364" y="33373"/>
                  <a:pt x="32326" y="33341"/>
                </a:cubicBezTo>
                <a:cubicBezTo>
                  <a:pt x="32243" y="33294"/>
                  <a:pt x="32219" y="33199"/>
                  <a:pt x="32172" y="33115"/>
                </a:cubicBezTo>
                <a:lnTo>
                  <a:pt x="32172" y="33115"/>
                </a:lnTo>
                <a:cubicBezTo>
                  <a:pt x="32112" y="33318"/>
                  <a:pt x="32219" y="33544"/>
                  <a:pt x="32350" y="33711"/>
                </a:cubicBezTo>
                <a:cubicBezTo>
                  <a:pt x="32481" y="33877"/>
                  <a:pt x="32660" y="34020"/>
                  <a:pt x="32755" y="34211"/>
                </a:cubicBezTo>
                <a:cubicBezTo>
                  <a:pt x="32838" y="34413"/>
                  <a:pt x="32838" y="34675"/>
                  <a:pt x="32660" y="34794"/>
                </a:cubicBezTo>
                <a:cubicBezTo>
                  <a:pt x="32541" y="34687"/>
                  <a:pt x="32445" y="34603"/>
                  <a:pt x="32326" y="34508"/>
                </a:cubicBezTo>
                <a:lnTo>
                  <a:pt x="32326" y="34508"/>
                </a:lnTo>
                <a:cubicBezTo>
                  <a:pt x="32267" y="34770"/>
                  <a:pt x="32398" y="35032"/>
                  <a:pt x="32564" y="35258"/>
                </a:cubicBezTo>
                <a:lnTo>
                  <a:pt x="32695" y="35437"/>
                </a:lnTo>
                <a:cubicBezTo>
                  <a:pt x="32660" y="35496"/>
                  <a:pt x="32648" y="35556"/>
                  <a:pt x="32636" y="35604"/>
                </a:cubicBezTo>
                <a:cubicBezTo>
                  <a:pt x="32326" y="35687"/>
                  <a:pt x="32124" y="36032"/>
                  <a:pt x="32112" y="36354"/>
                </a:cubicBezTo>
                <a:cubicBezTo>
                  <a:pt x="32100" y="36687"/>
                  <a:pt x="32219" y="36997"/>
                  <a:pt x="32338" y="37306"/>
                </a:cubicBezTo>
                <a:cubicBezTo>
                  <a:pt x="32422" y="37521"/>
                  <a:pt x="32517" y="37759"/>
                  <a:pt x="32707" y="37878"/>
                </a:cubicBezTo>
                <a:cubicBezTo>
                  <a:pt x="32805" y="37939"/>
                  <a:pt x="32914" y="37964"/>
                  <a:pt x="33028" y="37964"/>
                </a:cubicBezTo>
                <a:cubicBezTo>
                  <a:pt x="33247" y="37964"/>
                  <a:pt x="33484" y="37872"/>
                  <a:pt x="33696" y="37771"/>
                </a:cubicBezTo>
                <a:cubicBezTo>
                  <a:pt x="34053" y="37628"/>
                  <a:pt x="34422" y="37449"/>
                  <a:pt x="34624" y="37116"/>
                </a:cubicBezTo>
                <a:cubicBezTo>
                  <a:pt x="34886" y="36735"/>
                  <a:pt x="34839" y="36235"/>
                  <a:pt x="34791" y="35782"/>
                </a:cubicBezTo>
                <a:cubicBezTo>
                  <a:pt x="34612" y="34127"/>
                  <a:pt x="34374" y="32472"/>
                  <a:pt x="34088" y="30817"/>
                </a:cubicBezTo>
                <a:cubicBezTo>
                  <a:pt x="34017" y="30341"/>
                  <a:pt x="33910" y="29853"/>
                  <a:pt x="33600" y="29496"/>
                </a:cubicBezTo>
                <a:cubicBezTo>
                  <a:pt x="33398" y="29258"/>
                  <a:pt x="33112" y="29091"/>
                  <a:pt x="32838" y="28948"/>
                </a:cubicBezTo>
                <a:cubicBezTo>
                  <a:pt x="31755" y="28353"/>
                  <a:pt x="30540" y="27638"/>
                  <a:pt x="29445" y="27043"/>
                </a:cubicBezTo>
                <a:cubicBezTo>
                  <a:pt x="30850" y="25852"/>
                  <a:pt x="32052" y="24436"/>
                  <a:pt x="32993" y="22864"/>
                </a:cubicBezTo>
                <a:cubicBezTo>
                  <a:pt x="33172" y="22566"/>
                  <a:pt x="33362" y="22245"/>
                  <a:pt x="33636" y="22066"/>
                </a:cubicBezTo>
                <a:lnTo>
                  <a:pt x="33636" y="22066"/>
                </a:lnTo>
                <a:cubicBezTo>
                  <a:pt x="33696" y="22209"/>
                  <a:pt x="33660" y="22364"/>
                  <a:pt x="33588" y="22507"/>
                </a:cubicBezTo>
                <a:cubicBezTo>
                  <a:pt x="33493" y="22662"/>
                  <a:pt x="33338" y="22804"/>
                  <a:pt x="33291" y="22995"/>
                </a:cubicBezTo>
                <a:cubicBezTo>
                  <a:pt x="33576" y="22900"/>
                  <a:pt x="33791" y="22709"/>
                  <a:pt x="34029" y="22542"/>
                </a:cubicBezTo>
                <a:cubicBezTo>
                  <a:pt x="34199" y="22432"/>
                  <a:pt x="34400" y="22339"/>
                  <a:pt x="34601" y="22339"/>
                </a:cubicBezTo>
                <a:cubicBezTo>
                  <a:pt x="34681" y="22339"/>
                  <a:pt x="34761" y="22354"/>
                  <a:pt x="34839" y="22388"/>
                </a:cubicBezTo>
                <a:cubicBezTo>
                  <a:pt x="34898" y="22412"/>
                  <a:pt x="34958" y="22447"/>
                  <a:pt x="34969" y="22507"/>
                </a:cubicBezTo>
                <a:cubicBezTo>
                  <a:pt x="35005" y="22590"/>
                  <a:pt x="34946" y="22697"/>
                  <a:pt x="34862" y="22745"/>
                </a:cubicBezTo>
                <a:cubicBezTo>
                  <a:pt x="34791" y="22781"/>
                  <a:pt x="34684" y="22781"/>
                  <a:pt x="34600" y="22781"/>
                </a:cubicBezTo>
                <a:cubicBezTo>
                  <a:pt x="34702" y="22867"/>
                  <a:pt x="34829" y="22901"/>
                  <a:pt x="34959" y="22901"/>
                </a:cubicBezTo>
                <a:cubicBezTo>
                  <a:pt x="35043" y="22901"/>
                  <a:pt x="35128" y="22887"/>
                  <a:pt x="35208" y="22864"/>
                </a:cubicBezTo>
                <a:cubicBezTo>
                  <a:pt x="35422" y="22816"/>
                  <a:pt x="35624" y="22721"/>
                  <a:pt x="35839" y="22709"/>
                </a:cubicBezTo>
                <a:cubicBezTo>
                  <a:pt x="35848" y="22709"/>
                  <a:pt x="35858" y="22708"/>
                  <a:pt x="35868" y="22708"/>
                </a:cubicBezTo>
                <a:cubicBezTo>
                  <a:pt x="36074" y="22708"/>
                  <a:pt x="36293" y="22826"/>
                  <a:pt x="36339" y="23019"/>
                </a:cubicBezTo>
                <a:cubicBezTo>
                  <a:pt x="36208" y="23078"/>
                  <a:pt x="36089" y="23162"/>
                  <a:pt x="35958" y="23221"/>
                </a:cubicBezTo>
                <a:cubicBezTo>
                  <a:pt x="36084" y="23312"/>
                  <a:pt x="36238" y="23345"/>
                  <a:pt x="36400" y="23345"/>
                </a:cubicBezTo>
                <a:cubicBezTo>
                  <a:pt x="36514" y="23345"/>
                  <a:pt x="36631" y="23329"/>
                  <a:pt x="36744" y="23304"/>
                </a:cubicBezTo>
                <a:cubicBezTo>
                  <a:pt x="36969" y="23253"/>
                  <a:pt x="37204" y="23166"/>
                  <a:pt x="37432" y="23166"/>
                </a:cubicBezTo>
                <a:cubicBezTo>
                  <a:pt x="37469" y="23166"/>
                  <a:pt x="37505" y="23169"/>
                  <a:pt x="37541" y="23174"/>
                </a:cubicBezTo>
                <a:cubicBezTo>
                  <a:pt x="37708" y="23185"/>
                  <a:pt x="37875" y="23257"/>
                  <a:pt x="38041" y="23257"/>
                </a:cubicBezTo>
                <a:cubicBezTo>
                  <a:pt x="38058" y="23262"/>
                  <a:pt x="38074" y="23265"/>
                  <a:pt x="38091" y="23265"/>
                </a:cubicBezTo>
                <a:cubicBezTo>
                  <a:pt x="38146" y="23265"/>
                  <a:pt x="38201" y="23239"/>
                  <a:pt x="38256" y="23221"/>
                </a:cubicBezTo>
                <a:cubicBezTo>
                  <a:pt x="38398" y="23281"/>
                  <a:pt x="38518" y="23340"/>
                  <a:pt x="38637" y="23424"/>
                </a:cubicBezTo>
                <a:cubicBezTo>
                  <a:pt x="39113" y="23781"/>
                  <a:pt x="39351" y="24364"/>
                  <a:pt x="39565" y="24924"/>
                </a:cubicBezTo>
                <a:cubicBezTo>
                  <a:pt x="39600" y="24925"/>
                  <a:pt x="39635" y="24925"/>
                  <a:pt x="39670" y="24925"/>
                </a:cubicBezTo>
                <a:cubicBezTo>
                  <a:pt x="40396" y="24925"/>
                  <a:pt x="41106" y="24690"/>
                  <a:pt x="41697" y="24293"/>
                </a:cubicBezTo>
                <a:cubicBezTo>
                  <a:pt x="41768" y="24245"/>
                  <a:pt x="41851" y="24186"/>
                  <a:pt x="41887" y="24090"/>
                </a:cubicBezTo>
                <a:cubicBezTo>
                  <a:pt x="41970" y="23936"/>
                  <a:pt x="41887" y="23757"/>
                  <a:pt x="41804" y="23590"/>
                </a:cubicBezTo>
                <a:cubicBezTo>
                  <a:pt x="41577" y="23138"/>
                  <a:pt x="41327" y="22685"/>
                  <a:pt x="40923" y="22388"/>
                </a:cubicBezTo>
                <a:cubicBezTo>
                  <a:pt x="40577" y="22114"/>
                  <a:pt x="40137" y="22007"/>
                  <a:pt x="39720" y="21911"/>
                </a:cubicBezTo>
                <a:cubicBezTo>
                  <a:pt x="37863" y="21447"/>
                  <a:pt x="35982" y="20983"/>
                  <a:pt x="34124" y="20518"/>
                </a:cubicBezTo>
                <a:cubicBezTo>
                  <a:pt x="33889" y="20464"/>
                  <a:pt x="33639" y="20403"/>
                  <a:pt x="33397" y="20403"/>
                </a:cubicBezTo>
                <a:cubicBezTo>
                  <a:pt x="33321" y="20403"/>
                  <a:pt x="33246" y="20409"/>
                  <a:pt x="33172" y="20423"/>
                </a:cubicBezTo>
                <a:cubicBezTo>
                  <a:pt x="32862" y="20459"/>
                  <a:pt x="32588" y="20637"/>
                  <a:pt x="32326" y="20804"/>
                </a:cubicBezTo>
                <a:cubicBezTo>
                  <a:pt x="31445" y="21352"/>
                  <a:pt x="30386" y="21638"/>
                  <a:pt x="29505" y="22185"/>
                </a:cubicBezTo>
                <a:cubicBezTo>
                  <a:pt x="28945" y="21233"/>
                  <a:pt x="28219" y="20387"/>
                  <a:pt x="27349" y="19709"/>
                </a:cubicBezTo>
                <a:cubicBezTo>
                  <a:pt x="26933" y="19375"/>
                  <a:pt x="26468" y="19078"/>
                  <a:pt x="25980" y="18887"/>
                </a:cubicBezTo>
                <a:cubicBezTo>
                  <a:pt x="25075" y="18542"/>
                  <a:pt x="24075" y="18590"/>
                  <a:pt x="23111" y="18518"/>
                </a:cubicBezTo>
                <a:cubicBezTo>
                  <a:pt x="22146" y="18435"/>
                  <a:pt x="21170" y="18244"/>
                  <a:pt x="20515" y="17530"/>
                </a:cubicBezTo>
                <a:cubicBezTo>
                  <a:pt x="20933" y="17312"/>
                  <a:pt x="21383" y="17247"/>
                  <a:pt x="21848" y="17247"/>
                </a:cubicBezTo>
                <a:cubicBezTo>
                  <a:pt x="22547" y="17247"/>
                  <a:pt x="23280" y="17394"/>
                  <a:pt x="23986" y="17394"/>
                </a:cubicBezTo>
                <a:cubicBezTo>
                  <a:pt x="24072" y="17394"/>
                  <a:pt x="24157" y="17392"/>
                  <a:pt x="24242" y="17387"/>
                </a:cubicBezTo>
                <a:cubicBezTo>
                  <a:pt x="24647" y="17363"/>
                  <a:pt x="25123" y="17232"/>
                  <a:pt x="25278" y="16863"/>
                </a:cubicBezTo>
                <a:cubicBezTo>
                  <a:pt x="25361" y="16697"/>
                  <a:pt x="25361" y="16506"/>
                  <a:pt x="25361" y="16316"/>
                </a:cubicBezTo>
                <a:cubicBezTo>
                  <a:pt x="25361" y="15911"/>
                  <a:pt x="25337" y="15482"/>
                  <a:pt x="25087" y="15184"/>
                </a:cubicBezTo>
                <a:cubicBezTo>
                  <a:pt x="24861" y="14922"/>
                  <a:pt x="24528" y="14839"/>
                  <a:pt x="24194" y="14744"/>
                </a:cubicBezTo>
                <a:cubicBezTo>
                  <a:pt x="23539" y="14565"/>
                  <a:pt x="22861" y="14375"/>
                  <a:pt x="22361" y="13899"/>
                </a:cubicBezTo>
                <a:cubicBezTo>
                  <a:pt x="22123" y="13672"/>
                  <a:pt x="21944" y="13410"/>
                  <a:pt x="21730" y="13172"/>
                </a:cubicBezTo>
                <a:cubicBezTo>
                  <a:pt x="21504" y="12946"/>
                  <a:pt x="21206" y="12756"/>
                  <a:pt x="20872" y="12756"/>
                </a:cubicBezTo>
                <a:lnTo>
                  <a:pt x="20753" y="12756"/>
                </a:lnTo>
                <a:cubicBezTo>
                  <a:pt x="20896" y="11851"/>
                  <a:pt x="21170" y="10958"/>
                  <a:pt x="21575" y="10136"/>
                </a:cubicBezTo>
                <a:cubicBezTo>
                  <a:pt x="21706" y="9850"/>
                  <a:pt x="21885" y="9565"/>
                  <a:pt x="22170" y="9481"/>
                </a:cubicBezTo>
                <a:lnTo>
                  <a:pt x="22170" y="9481"/>
                </a:lnTo>
                <a:cubicBezTo>
                  <a:pt x="21492" y="9589"/>
                  <a:pt x="20742" y="9731"/>
                  <a:pt x="20241" y="10220"/>
                </a:cubicBezTo>
                <a:cubicBezTo>
                  <a:pt x="20015" y="10446"/>
                  <a:pt x="19849" y="10732"/>
                  <a:pt x="19706" y="10993"/>
                </a:cubicBezTo>
                <a:cubicBezTo>
                  <a:pt x="19551" y="11267"/>
                  <a:pt x="19384" y="11529"/>
                  <a:pt x="19241" y="11803"/>
                </a:cubicBezTo>
                <a:cubicBezTo>
                  <a:pt x="19194" y="11886"/>
                  <a:pt x="19134" y="11970"/>
                  <a:pt x="19027" y="11982"/>
                </a:cubicBezTo>
                <a:cubicBezTo>
                  <a:pt x="18837" y="12029"/>
                  <a:pt x="18646" y="12089"/>
                  <a:pt x="18467" y="12148"/>
                </a:cubicBezTo>
                <a:cubicBezTo>
                  <a:pt x="18456" y="11589"/>
                  <a:pt x="18670" y="11041"/>
                  <a:pt x="19087" y="10696"/>
                </a:cubicBezTo>
                <a:cubicBezTo>
                  <a:pt x="19313" y="10517"/>
                  <a:pt x="19563" y="10398"/>
                  <a:pt x="19777" y="10208"/>
                </a:cubicBezTo>
                <a:cubicBezTo>
                  <a:pt x="20265" y="9731"/>
                  <a:pt x="20301" y="8957"/>
                  <a:pt x="20301" y="8279"/>
                </a:cubicBezTo>
                <a:cubicBezTo>
                  <a:pt x="20301" y="8013"/>
                  <a:pt x="20200" y="7659"/>
                  <a:pt x="19945" y="7659"/>
                </a:cubicBezTo>
                <a:cubicBezTo>
                  <a:pt x="19937" y="7659"/>
                  <a:pt x="19928" y="7659"/>
                  <a:pt x="19920" y="7660"/>
                </a:cubicBezTo>
                <a:cubicBezTo>
                  <a:pt x="19884" y="8195"/>
                  <a:pt x="19801" y="8731"/>
                  <a:pt x="19527" y="9184"/>
                </a:cubicBezTo>
                <a:cubicBezTo>
                  <a:pt x="19277" y="9569"/>
                  <a:pt x="18844" y="9882"/>
                  <a:pt x="18389" y="9882"/>
                </a:cubicBezTo>
                <a:cubicBezTo>
                  <a:pt x="18324" y="9882"/>
                  <a:pt x="18259" y="9876"/>
                  <a:pt x="18194" y="9862"/>
                </a:cubicBezTo>
                <a:cubicBezTo>
                  <a:pt x="17801" y="8422"/>
                  <a:pt x="17360" y="6933"/>
                  <a:pt x="16431" y="5755"/>
                </a:cubicBezTo>
                <a:cubicBezTo>
                  <a:pt x="16039" y="5267"/>
                  <a:pt x="15562" y="4802"/>
                  <a:pt x="15384" y="4207"/>
                </a:cubicBezTo>
                <a:cubicBezTo>
                  <a:pt x="15241" y="3719"/>
                  <a:pt x="15324" y="3195"/>
                  <a:pt x="15324" y="2695"/>
                </a:cubicBezTo>
                <a:cubicBezTo>
                  <a:pt x="15324" y="2183"/>
                  <a:pt x="15193" y="1623"/>
                  <a:pt x="14776" y="1337"/>
                </a:cubicBezTo>
                <a:cubicBezTo>
                  <a:pt x="14705" y="1766"/>
                  <a:pt x="14622" y="2183"/>
                  <a:pt x="14550" y="2623"/>
                </a:cubicBezTo>
                <a:cubicBezTo>
                  <a:pt x="14526" y="2802"/>
                  <a:pt x="14467" y="3004"/>
                  <a:pt x="14288" y="3064"/>
                </a:cubicBezTo>
                <a:cubicBezTo>
                  <a:pt x="14268" y="3070"/>
                  <a:pt x="14247" y="3073"/>
                  <a:pt x="14226" y="3073"/>
                </a:cubicBezTo>
                <a:cubicBezTo>
                  <a:pt x="14079" y="3073"/>
                  <a:pt x="13936" y="2935"/>
                  <a:pt x="13884" y="2778"/>
                </a:cubicBezTo>
                <a:cubicBezTo>
                  <a:pt x="13836" y="2600"/>
                  <a:pt x="13872" y="2409"/>
                  <a:pt x="13884" y="2230"/>
                </a:cubicBezTo>
                <a:cubicBezTo>
                  <a:pt x="13955" y="1266"/>
                  <a:pt x="13288" y="314"/>
                  <a:pt x="12383" y="28"/>
                </a:cubicBezTo>
                <a:cubicBezTo>
                  <a:pt x="12336" y="10"/>
                  <a:pt x="12282" y="0"/>
                  <a:pt x="12229" y="0"/>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sp>
        <p:nvSpPr>
          <p:cNvPr id="193" name="Google Shape;193;p27"/>
          <p:cNvSpPr/>
          <p:nvPr/>
        </p:nvSpPr>
        <p:spPr>
          <a:xfrm>
            <a:off x="7458725" y="-416132"/>
            <a:ext cx="3295283" cy="4414255"/>
          </a:xfrm>
          <a:custGeom>
            <a:avLst/>
            <a:gdLst/>
            <a:ahLst/>
            <a:cxnLst/>
            <a:rect l="l" t="t" r="r" b="b"/>
            <a:pathLst>
              <a:path w="41971" h="56223" extrusionOk="0">
                <a:moveTo>
                  <a:pt x="11987" y="21206"/>
                </a:moveTo>
                <a:cubicBezTo>
                  <a:pt x="11972" y="21215"/>
                  <a:pt x="11957" y="21224"/>
                  <a:pt x="11943" y="21233"/>
                </a:cubicBezTo>
                <a:cubicBezTo>
                  <a:pt x="11958" y="21224"/>
                  <a:pt x="11973" y="21216"/>
                  <a:pt x="11987" y="21206"/>
                </a:cubicBezTo>
                <a:close/>
                <a:moveTo>
                  <a:pt x="12229" y="0"/>
                </a:moveTo>
                <a:cubicBezTo>
                  <a:pt x="12110" y="0"/>
                  <a:pt x="11999" y="48"/>
                  <a:pt x="11990" y="147"/>
                </a:cubicBezTo>
                <a:cubicBezTo>
                  <a:pt x="11979" y="206"/>
                  <a:pt x="12026" y="266"/>
                  <a:pt x="12062" y="325"/>
                </a:cubicBezTo>
                <a:cubicBezTo>
                  <a:pt x="12407" y="778"/>
                  <a:pt x="12693" y="1254"/>
                  <a:pt x="12895" y="1766"/>
                </a:cubicBezTo>
                <a:cubicBezTo>
                  <a:pt x="12979" y="1945"/>
                  <a:pt x="13038" y="2147"/>
                  <a:pt x="13002" y="2338"/>
                </a:cubicBezTo>
                <a:cubicBezTo>
                  <a:pt x="12932" y="2698"/>
                  <a:pt x="12543" y="2881"/>
                  <a:pt x="12173" y="2881"/>
                </a:cubicBezTo>
                <a:cubicBezTo>
                  <a:pt x="12103" y="2881"/>
                  <a:pt x="12033" y="2875"/>
                  <a:pt x="11967" y="2861"/>
                </a:cubicBezTo>
                <a:cubicBezTo>
                  <a:pt x="11550" y="2766"/>
                  <a:pt x="11169" y="2528"/>
                  <a:pt x="10752" y="2409"/>
                </a:cubicBezTo>
                <a:cubicBezTo>
                  <a:pt x="10642" y="2378"/>
                  <a:pt x="10524" y="2361"/>
                  <a:pt x="10406" y="2361"/>
                </a:cubicBezTo>
                <a:cubicBezTo>
                  <a:pt x="10079" y="2361"/>
                  <a:pt x="9759" y="2489"/>
                  <a:pt x="9645" y="2778"/>
                </a:cubicBezTo>
                <a:cubicBezTo>
                  <a:pt x="9585" y="2945"/>
                  <a:pt x="9597" y="3135"/>
                  <a:pt x="9728" y="3242"/>
                </a:cubicBezTo>
                <a:cubicBezTo>
                  <a:pt x="9788" y="3290"/>
                  <a:pt x="9847" y="3302"/>
                  <a:pt x="9919" y="3314"/>
                </a:cubicBezTo>
                <a:cubicBezTo>
                  <a:pt x="9973" y="3325"/>
                  <a:pt x="10028" y="3329"/>
                  <a:pt x="10083" y="3329"/>
                </a:cubicBezTo>
                <a:cubicBezTo>
                  <a:pt x="10382" y="3329"/>
                  <a:pt x="10689" y="3194"/>
                  <a:pt x="10989" y="3194"/>
                </a:cubicBezTo>
                <a:cubicBezTo>
                  <a:pt x="11057" y="3194"/>
                  <a:pt x="11125" y="3201"/>
                  <a:pt x="11193" y="3219"/>
                </a:cubicBezTo>
                <a:cubicBezTo>
                  <a:pt x="11681" y="3338"/>
                  <a:pt x="11907" y="3909"/>
                  <a:pt x="12360" y="4112"/>
                </a:cubicBezTo>
                <a:cubicBezTo>
                  <a:pt x="12621" y="4231"/>
                  <a:pt x="12919" y="4195"/>
                  <a:pt x="13181" y="4266"/>
                </a:cubicBezTo>
                <a:cubicBezTo>
                  <a:pt x="13455" y="4350"/>
                  <a:pt x="13717" y="4612"/>
                  <a:pt x="13633" y="4886"/>
                </a:cubicBezTo>
                <a:cubicBezTo>
                  <a:pt x="13002" y="5028"/>
                  <a:pt x="12383" y="5219"/>
                  <a:pt x="11788" y="5481"/>
                </a:cubicBezTo>
                <a:cubicBezTo>
                  <a:pt x="11705" y="5505"/>
                  <a:pt x="11633" y="5552"/>
                  <a:pt x="11609" y="5624"/>
                </a:cubicBezTo>
                <a:cubicBezTo>
                  <a:pt x="11574" y="5731"/>
                  <a:pt x="11645" y="5838"/>
                  <a:pt x="11740" y="5898"/>
                </a:cubicBezTo>
                <a:cubicBezTo>
                  <a:pt x="11889" y="6007"/>
                  <a:pt x="12063" y="6050"/>
                  <a:pt x="12245" y="6050"/>
                </a:cubicBezTo>
                <a:cubicBezTo>
                  <a:pt x="12498" y="6050"/>
                  <a:pt x="12767" y="5966"/>
                  <a:pt x="13002" y="5862"/>
                </a:cubicBezTo>
                <a:cubicBezTo>
                  <a:pt x="13372" y="5699"/>
                  <a:pt x="13751" y="5487"/>
                  <a:pt x="14140" y="5487"/>
                </a:cubicBezTo>
                <a:cubicBezTo>
                  <a:pt x="14177" y="5487"/>
                  <a:pt x="14215" y="5489"/>
                  <a:pt x="14253" y="5493"/>
                </a:cubicBezTo>
                <a:cubicBezTo>
                  <a:pt x="14824" y="5552"/>
                  <a:pt x="15205" y="6040"/>
                  <a:pt x="15550" y="6493"/>
                </a:cubicBezTo>
                <a:cubicBezTo>
                  <a:pt x="15896" y="6945"/>
                  <a:pt x="16253" y="7422"/>
                  <a:pt x="16396" y="7993"/>
                </a:cubicBezTo>
                <a:cubicBezTo>
                  <a:pt x="16121" y="8113"/>
                  <a:pt x="15821" y="8172"/>
                  <a:pt x="15519" y="8172"/>
                </a:cubicBezTo>
                <a:cubicBezTo>
                  <a:pt x="15102" y="8172"/>
                  <a:pt x="14683" y="8059"/>
                  <a:pt x="14324" y="7838"/>
                </a:cubicBezTo>
                <a:cubicBezTo>
                  <a:pt x="14129" y="7718"/>
                  <a:pt x="13869" y="7585"/>
                  <a:pt x="13661" y="7585"/>
                </a:cubicBezTo>
                <a:cubicBezTo>
                  <a:pt x="13538" y="7585"/>
                  <a:pt x="13433" y="7631"/>
                  <a:pt x="13372" y="7755"/>
                </a:cubicBezTo>
                <a:cubicBezTo>
                  <a:pt x="13217" y="8065"/>
                  <a:pt x="13645" y="8338"/>
                  <a:pt x="13991" y="8422"/>
                </a:cubicBezTo>
                <a:cubicBezTo>
                  <a:pt x="14860" y="8636"/>
                  <a:pt x="15729" y="8850"/>
                  <a:pt x="16610" y="9065"/>
                </a:cubicBezTo>
                <a:cubicBezTo>
                  <a:pt x="16801" y="9112"/>
                  <a:pt x="16991" y="9172"/>
                  <a:pt x="17146" y="9303"/>
                </a:cubicBezTo>
                <a:cubicBezTo>
                  <a:pt x="17277" y="9434"/>
                  <a:pt x="17336" y="9624"/>
                  <a:pt x="17384" y="9827"/>
                </a:cubicBezTo>
                <a:cubicBezTo>
                  <a:pt x="17563" y="10624"/>
                  <a:pt x="17622" y="11458"/>
                  <a:pt x="17527" y="12279"/>
                </a:cubicBezTo>
                <a:cubicBezTo>
                  <a:pt x="17515" y="12398"/>
                  <a:pt x="17503" y="12529"/>
                  <a:pt x="17503" y="12660"/>
                </a:cubicBezTo>
                <a:cubicBezTo>
                  <a:pt x="17110" y="12934"/>
                  <a:pt x="16765" y="13232"/>
                  <a:pt x="16467" y="13589"/>
                </a:cubicBezTo>
                <a:cubicBezTo>
                  <a:pt x="16289" y="13660"/>
                  <a:pt x="16134" y="13720"/>
                  <a:pt x="15967" y="13779"/>
                </a:cubicBezTo>
                <a:cubicBezTo>
                  <a:pt x="15848" y="13375"/>
                  <a:pt x="15860" y="12934"/>
                  <a:pt x="16050" y="12541"/>
                </a:cubicBezTo>
                <a:cubicBezTo>
                  <a:pt x="16193" y="12291"/>
                  <a:pt x="16372" y="12089"/>
                  <a:pt x="16467" y="11815"/>
                </a:cubicBezTo>
                <a:cubicBezTo>
                  <a:pt x="16729" y="11172"/>
                  <a:pt x="16431" y="10481"/>
                  <a:pt x="16146" y="9850"/>
                </a:cubicBezTo>
                <a:cubicBezTo>
                  <a:pt x="16047" y="9644"/>
                  <a:pt x="15868" y="9413"/>
                  <a:pt x="15674" y="9413"/>
                </a:cubicBezTo>
                <a:cubicBezTo>
                  <a:pt x="15633" y="9413"/>
                  <a:pt x="15592" y="9423"/>
                  <a:pt x="15550" y="9446"/>
                </a:cubicBezTo>
                <a:cubicBezTo>
                  <a:pt x="15729" y="9958"/>
                  <a:pt x="15872" y="10481"/>
                  <a:pt x="15812" y="10993"/>
                </a:cubicBezTo>
                <a:cubicBezTo>
                  <a:pt x="15753" y="11529"/>
                  <a:pt x="15419" y="12053"/>
                  <a:pt x="14907" y="12172"/>
                </a:cubicBezTo>
                <a:cubicBezTo>
                  <a:pt x="13943" y="11041"/>
                  <a:pt x="12931" y="9862"/>
                  <a:pt x="11586" y="9184"/>
                </a:cubicBezTo>
                <a:cubicBezTo>
                  <a:pt x="11026" y="8898"/>
                  <a:pt x="10395" y="8696"/>
                  <a:pt x="10002" y="8219"/>
                </a:cubicBezTo>
                <a:cubicBezTo>
                  <a:pt x="9669" y="7826"/>
                  <a:pt x="9526" y="7326"/>
                  <a:pt x="9312" y="6862"/>
                </a:cubicBezTo>
                <a:cubicBezTo>
                  <a:pt x="9085" y="6398"/>
                  <a:pt x="8752" y="5933"/>
                  <a:pt x="8240" y="5862"/>
                </a:cubicBezTo>
                <a:lnTo>
                  <a:pt x="8240" y="5862"/>
                </a:lnTo>
                <a:cubicBezTo>
                  <a:pt x="8347" y="6279"/>
                  <a:pt x="8466" y="6695"/>
                  <a:pt x="8573" y="7112"/>
                </a:cubicBezTo>
                <a:cubicBezTo>
                  <a:pt x="8609" y="7291"/>
                  <a:pt x="8645" y="7517"/>
                  <a:pt x="8514" y="7636"/>
                </a:cubicBezTo>
                <a:cubicBezTo>
                  <a:pt x="8464" y="7678"/>
                  <a:pt x="8402" y="7696"/>
                  <a:pt x="8337" y="7696"/>
                </a:cubicBezTo>
                <a:cubicBezTo>
                  <a:pt x="8218" y="7696"/>
                  <a:pt x="8091" y="7633"/>
                  <a:pt x="8014" y="7541"/>
                </a:cubicBezTo>
                <a:cubicBezTo>
                  <a:pt x="7895" y="7410"/>
                  <a:pt x="7835" y="7219"/>
                  <a:pt x="7776" y="7052"/>
                </a:cubicBezTo>
                <a:cubicBezTo>
                  <a:pt x="7471" y="6236"/>
                  <a:pt x="6608" y="5668"/>
                  <a:pt x="5734" y="5668"/>
                </a:cubicBezTo>
                <a:cubicBezTo>
                  <a:pt x="5653" y="5668"/>
                  <a:pt x="5571" y="5673"/>
                  <a:pt x="5490" y="5683"/>
                </a:cubicBezTo>
                <a:cubicBezTo>
                  <a:pt x="5323" y="5695"/>
                  <a:pt x="5132" y="5802"/>
                  <a:pt x="5192" y="5957"/>
                </a:cubicBezTo>
                <a:cubicBezTo>
                  <a:pt x="5216" y="6029"/>
                  <a:pt x="5275" y="6052"/>
                  <a:pt x="5335" y="6088"/>
                </a:cubicBezTo>
                <a:cubicBezTo>
                  <a:pt x="5835" y="6350"/>
                  <a:pt x="6287" y="6671"/>
                  <a:pt x="6692" y="7052"/>
                </a:cubicBezTo>
                <a:cubicBezTo>
                  <a:pt x="6847" y="7183"/>
                  <a:pt x="6978" y="7338"/>
                  <a:pt x="7026" y="7529"/>
                </a:cubicBezTo>
                <a:cubicBezTo>
                  <a:pt x="7121" y="7945"/>
                  <a:pt x="6704" y="8338"/>
                  <a:pt x="6287" y="8434"/>
                </a:cubicBezTo>
                <a:cubicBezTo>
                  <a:pt x="5871" y="8541"/>
                  <a:pt x="5430" y="8469"/>
                  <a:pt x="5013" y="8541"/>
                </a:cubicBezTo>
                <a:cubicBezTo>
                  <a:pt x="4597" y="8600"/>
                  <a:pt x="4144" y="8910"/>
                  <a:pt x="4168" y="9350"/>
                </a:cubicBezTo>
                <a:cubicBezTo>
                  <a:pt x="4168" y="9529"/>
                  <a:pt x="4263" y="9684"/>
                  <a:pt x="4430" y="9731"/>
                </a:cubicBezTo>
                <a:cubicBezTo>
                  <a:pt x="4451" y="9735"/>
                  <a:pt x="4471" y="9736"/>
                  <a:pt x="4491" y="9736"/>
                </a:cubicBezTo>
                <a:cubicBezTo>
                  <a:pt x="4538" y="9736"/>
                  <a:pt x="4585" y="9728"/>
                  <a:pt x="4644" y="9719"/>
                </a:cubicBezTo>
                <a:cubicBezTo>
                  <a:pt x="5037" y="9612"/>
                  <a:pt x="5323" y="9172"/>
                  <a:pt x="5740" y="9088"/>
                </a:cubicBezTo>
                <a:cubicBezTo>
                  <a:pt x="5783" y="9081"/>
                  <a:pt x="5826" y="9078"/>
                  <a:pt x="5869" y="9078"/>
                </a:cubicBezTo>
                <a:cubicBezTo>
                  <a:pt x="6304" y="9078"/>
                  <a:pt x="6723" y="9422"/>
                  <a:pt x="7160" y="9422"/>
                </a:cubicBezTo>
                <a:cubicBezTo>
                  <a:pt x="7167" y="9422"/>
                  <a:pt x="7174" y="9422"/>
                  <a:pt x="7180" y="9422"/>
                </a:cubicBezTo>
                <a:cubicBezTo>
                  <a:pt x="7466" y="9422"/>
                  <a:pt x="7716" y="9267"/>
                  <a:pt x="8002" y="9231"/>
                </a:cubicBezTo>
                <a:cubicBezTo>
                  <a:pt x="8043" y="9225"/>
                  <a:pt x="8085" y="9221"/>
                  <a:pt x="8127" y="9221"/>
                </a:cubicBezTo>
                <a:cubicBezTo>
                  <a:pt x="8380" y="9221"/>
                  <a:pt x="8636" y="9344"/>
                  <a:pt x="8657" y="9589"/>
                </a:cubicBezTo>
                <a:cubicBezTo>
                  <a:pt x="8133" y="9970"/>
                  <a:pt x="7645" y="10422"/>
                  <a:pt x="7216" y="10898"/>
                </a:cubicBezTo>
                <a:cubicBezTo>
                  <a:pt x="7156" y="10958"/>
                  <a:pt x="7109" y="11029"/>
                  <a:pt x="7109" y="11101"/>
                </a:cubicBezTo>
                <a:cubicBezTo>
                  <a:pt x="7109" y="11208"/>
                  <a:pt x="7228" y="11279"/>
                  <a:pt x="7335" y="11291"/>
                </a:cubicBezTo>
                <a:cubicBezTo>
                  <a:pt x="7389" y="11303"/>
                  <a:pt x="7442" y="11309"/>
                  <a:pt x="7495" y="11309"/>
                </a:cubicBezTo>
                <a:cubicBezTo>
                  <a:pt x="7863" y="11309"/>
                  <a:pt x="8206" y="11035"/>
                  <a:pt x="8466" y="10743"/>
                </a:cubicBezTo>
                <a:cubicBezTo>
                  <a:pt x="8752" y="10398"/>
                  <a:pt x="9026" y="10017"/>
                  <a:pt x="9442" y="9886"/>
                </a:cubicBezTo>
                <a:cubicBezTo>
                  <a:pt x="9561" y="9847"/>
                  <a:pt x="9682" y="9829"/>
                  <a:pt x="9803" y="9829"/>
                </a:cubicBezTo>
                <a:cubicBezTo>
                  <a:pt x="10228" y="9829"/>
                  <a:pt x="10658" y="10042"/>
                  <a:pt x="11038" y="10255"/>
                </a:cubicBezTo>
                <a:cubicBezTo>
                  <a:pt x="11550" y="10517"/>
                  <a:pt x="12062" y="10815"/>
                  <a:pt x="12443" y="11267"/>
                </a:cubicBezTo>
                <a:cubicBezTo>
                  <a:pt x="11997" y="11745"/>
                  <a:pt x="11362" y="12005"/>
                  <a:pt x="10723" y="12005"/>
                </a:cubicBezTo>
                <a:cubicBezTo>
                  <a:pt x="10645" y="12005"/>
                  <a:pt x="10568" y="12001"/>
                  <a:pt x="10490" y="11994"/>
                </a:cubicBezTo>
                <a:cubicBezTo>
                  <a:pt x="10395" y="11981"/>
                  <a:pt x="10287" y="11971"/>
                  <a:pt x="10181" y="11971"/>
                </a:cubicBezTo>
                <a:cubicBezTo>
                  <a:pt x="9889" y="11971"/>
                  <a:pt x="9606" y="12041"/>
                  <a:pt x="9597" y="12303"/>
                </a:cubicBezTo>
                <a:cubicBezTo>
                  <a:pt x="9588" y="12573"/>
                  <a:pt x="9892" y="12669"/>
                  <a:pt x="10191" y="12669"/>
                </a:cubicBezTo>
                <a:cubicBezTo>
                  <a:pt x="10274" y="12669"/>
                  <a:pt x="10356" y="12661"/>
                  <a:pt x="10431" y="12648"/>
                </a:cubicBezTo>
                <a:cubicBezTo>
                  <a:pt x="11324" y="12482"/>
                  <a:pt x="12205" y="12303"/>
                  <a:pt x="13074" y="12148"/>
                </a:cubicBezTo>
                <a:cubicBezTo>
                  <a:pt x="13200" y="12127"/>
                  <a:pt x="13319" y="12102"/>
                  <a:pt x="13433" y="12102"/>
                </a:cubicBezTo>
                <a:cubicBezTo>
                  <a:pt x="13513" y="12102"/>
                  <a:pt x="13591" y="12114"/>
                  <a:pt x="13669" y="12148"/>
                </a:cubicBezTo>
                <a:cubicBezTo>
                  <a:pt x="13848" y="12208"/>
                  <a:pt x="13991" y="12363"/>
                  <a:pt x="14110" y="12517"/>
                </a:cubicBezTo>
                <a:cubicBezTo>
                  <a:pt x="14503" y="13041"/>
                  <a:pt x="14836" y="13613"/>
                  <a:pt x="15086" y="14232"/>
                </a:cubicBezTo>
                <a:cubicBezTo>
                  <a:pt x="14884" y="14327"/>
                  <a:pt x="14681" y="14470"/>
                  <a:pt x="14503" y="14613"/>
                </a:cubicBezTo>
                <a:cubicBezTo>
                  <a:pt x="13705" y="15327"/>
                  <a:pt x="13395" y="16470"/>
                  <a:pt x="12621" y="17220"/>
                </a:cubicBezTo>
                <a:cubicBezTo>
                  <a:pt x="13122" y="16970"/>
                  <a:pt x="13610" y="16708"/>
                  <a:pt x="14122" y="16458"/>
                </a:cubicBezTo>
                <a:cubicBezTo>
                  <a:pt x="14179" y="16439"/>
                  <a:pt x="14253" y="16404"/>
                  <a:pt x="14317" y="16404"/>
                </a:cubicBezTo>
                <a:cubicBezTo>
                  <a:pt x="14332" y="16404"/>
                  <a:pt x="14346" y="16406"/>
                  <a:pt x="14360" y="16411"/>
                </a:cubicBezTo>
                <a:cubicBezTo>
                  <a:pt x="14443" y="16446"/>
                  <a:pt x="14491" y="16554"/>
                  <a:pt x="14503" y="16649"/>
                </a:cubicBezTo>
                <a:cubicBezTo>
                  <a:pt x="14586" y="17304"/>
                  <a:pt x="13884" y="17709"/>
                  <a:pt x="13395" y="18137"/>
                </a:cubicBezTo>
                <a:cubicBezTo>
                  <a:pt x="12883" y="18578"/>
                  <a:pt x="12562" y="19197"/>
                  <a:pt x="12455" y="19852"/>
                </a:cubicBezTo>
                <a:cubicBezTo>
                  <a:pt x="12386" y="20347"/>
                  <a:pt x="12395" y="20941"/>
                  <a:pt x="11987" y="21206"/>
                </a:cubicBezTo>
                <a:lnTo>
                  <a:pt x="11987" y="21206"/>
                </a:lnTo>
                <a:cubicBezTo>
                  <a:pt x="12730" y="20756"/>
                  <a:pt x="13370" y="20136"/>
                  <a:pt x="13884" y="19435"/>
                </a:cubicBezTo>
                <a:cubicBezTo>
                  <a:pt x="14011" y="19249"/>
                  <a:pt x="14173" y="19030"/>
                  <a:pt x="14401" y="19030"/>
                </a:cubicBezTo>
                <a:cubicBezTo>
                  <a:pt x="14407" y="19030"/>
                  <a:pt x="14413" y="19030"/>
                  <a:pt x="14419" y="19030"/>
                </a:cubicBezTo>
                <a:cubicBezTo>
                  <a:pt x="14741" y="19054"/>
                  <a:pt x="14848" y="19494"/>
                  <a:pt x="14788" y="19828"/>
                </a:cubicBezTo>
                <a:cubicBezTo>
                  <a:pt x="14562" y="20959"/>
                  <a:pt x="13479" y="21852"/>
                  <a:pt x="13538" y="22995"/>
                </a:cubicBezTo>
                <a:cubicBezTo>
                  <a:pt x="13836" y="22566"/>
                  <a:pt x="14276" y="22209"/>
                  <a:pt x="14776" y="22054"/>
                </a:cubicBezTo>
                <a:cubicBezTo>
                  <a:pt x="14924" y="22012"/>
                  <a:pt x="15079" y="21991"/>
                  <a:pt x="15235" y="21991"/>
                </a:cubicBezTo>
                <a:cubicBezTo>
                  <a:pt x="15605" y="21991"/>
                  <a:pt x="15976" y="22112"/>
                  <a:pt x="16253" y="22364"/>
                </a:cubicBezTo>
                <a:cubicBezTo>
                  <a:pt x="16860" y="22923"/>
                  <a:pt x="16812" y="23876"/>
                  <a:pt x="16729" y="24686"/>
                </a:cubicBezTo>
                <a:cubicBezTo>
                  <a:pt x="16997" y="24043"/>
                  <a:pt x="17717" y="23709"/>
                  <a:pt x="18423" y="23709"/>
                </a:cubicBezTo>
                <a:cubicBezTo>
                  <a:pt x="18502" y="23709"/>
                  <a:pt x="18580" y="23713"/>
                  <a:pt x="18658" y="23721"/>
                </a:cubicBezTo>
                <a:cubicBezTo>
                  <a:pt x="19110" y="23769"/>
                  <a:pt x="19527" y="23936"/>
                  <a:pt x="19920" y="24138"/>
                </a:cubicBezTo>
                <a:cubicBezTo>
                  <a:pt x="17836" y="27543"/>
                  <a:pt x="15491" y="30782"/>
                  <a:pt x="13312" y="34127"/>
                </a:cubicBezTo>
                <a:cubicBezTo>
                  <a:pt x="12943" y="34687"/>
                  <a:pt x="12598" y="35282"/>
                  <a:pt x="12276" y="35901"/>
                </a:cubicBezTo>
                <a:cubicBezTo>
                  <a:pt x="12050" y="36294"/>
                  <a:pt x="11848" y="36735"/>
                  <a:pt x="11752" y="37175"/>
                </a:cubicBezTo>
                <a:cubicBezTo>
                  <a:pt x="11728" y="37330"/>
                  <a:pt x="11717" y="37473"/>
                  <a:pt x="11693" y="37628"/>
                </a:cubicBezTo>
                <a:cubicBezTo>
                  <a:pt x="11641" y="37634"/>
                  <a:pt x="11589" y="37637"/>
                  <a:pt x="11537" y="37637"/>
                </a:cubicBezTo>
                <a:cubicBezTo>
                  <a:pt x="11096" y="37637"/>
                  <a:pt x="10652" y="37417"/>
                  <a:pt x="10407" y="37044"/>
                </a:cubicBezTo>
                <a:cubicBezTo>
                  <a:pt x="10204" y="36747"/>
                  <a:pt x="10133" y="36378"/>
                  <a:pt x="9990" y="36044"/>
                </a:cubicBezTo>
                <a:cubicBezTo>
                  <a:pt x="9669" y="35354"/>
                  <a:pt x="9061" y="34782"/>
                  <a:pt x="8335" y="34556"/>
                </a:cubicBezTo>
                <a:lnTo>
                  <a:pt x="8335" y="34556"/>
                </a:lnTo>
                <a:cubicBezTo>
                  <a:pt x="8597" y="35008"/>
                  <a:pt x="8811" y="35723"/>
                  <a:pt x="8335" y="35949"/>
                </a:cubicBezTo>
                <a:cubicBezTo>
                  <a:pt x="8262" y="35981"/>
                  <a:pt x="8188" y="35994"/>
                  <a:pt x="8113" y="35994"/>
                </a:cubicBezTo>
                <a:cubicBezTo>
                  <a:pt x="7906" y="35994"/>
                  <a:pt x="7697" y="35893"/>
                  <a:pt x="7514" y="35806"/>
                </a:cubicBezTo>
                <a:cubicBezTo>
                  <a:pt x="6668" y="35413"/>
                  <a:pt x="5775" y="35032"/>
                  <a:pt x="4835" y="35020"/>
                </a:cubicBezTo>
                <a:cubicBezTo>
                  <a:pt x="4822" y="35020"/>
                  <a:pt x="4809" y="35020"/>
                  <a:pt x="4796" y="35020"/>
                </a:cubicBezTo>
                <a:cubicBezTo>
                  <a:pt x="3866" y="35020"/>
                  <a:pt x="2888" y="35436"/>
                  <a:pt x="2454" y="36247"/>
                </a:cubicBezTo>
                <a:cubicBezTo>
                  <a:pt x="2821" y="36089"/>
                  <a:pt x="3234" y="35925"/>
                  <a:pt x="3635" y="35925"/>
                </a:cubicBezTo>
                <a:cubicBezTo>
                  <a:pt x="3779" y="35925"/>
                  <a:pt x="3922" y="35946"/>
                  <a:pt x="4061" y="35997"/>
                </a:cubicBezTo>
                <a:cubicBezTo>
                  <a:pt x="4585" y="36175"/>
                  <a:pt x="4847" y="36997"/>
                  <a:pt x="4382" y="37294"/>
                </a:cubicBezTo>
                <a:cubicBezTo>
                  <a:pt x="4231" y="37401"/>
                  <a:pt x="4039" y="37415"/>
                  <a:pt x="3852" y="37415"/>
                </a:cubicBezTo>
                <a:cubicBezTo>
                  <a:pt x="3789" y="37415"/>
                  <a:pt x="3727" y="37413"/>
                  <a:pt x="3668" y="37413"/>
                </a:cubicBezTo>
                <a:cubicBezTo>
                  <a:pt x="1739" y="37449"/>
                  <a:pt x="1" y="39223"/>
                  <a:pt x="1" y="41152"/>
                </a:cubicBezTo>
                <a:cubicBezTo>
                  <a:pt x="668" y="40128"/>
                  <a:pt x="1799" y="39402"/>
                  <a:pt x="3013" y="39235"/>
                </a:cubicBezTo>
                <a:cubicBezTo>
                  <a:pt x="3098" y="39225"/>
                  <a:pt x="3187" y="39218"/>
                  <a:pt x="3274" y="39218"/>
                </a:cubicBezTo>
                <a:cubicBezTo>
                  <a:pt x="3593" y="39218"/>
                  <a:pt x="3900" y="39303"/>
                  <a:pt x="3966" y="39592"/>
                </a:cubicBezTo>
                <a:cubicBezTo>
                  <a:pt x="4168" y="39926"/>
                  <a:pt x="3906" y="40402"/>
                  <a:pt x="3537" y="40569"/>
                </a:cubicBezTo>
                <a:cubicBezTo>
                  <a:pt x="3358" y="40652"/>
                  <a:pt x="3162" y="40679"/>
                  <a:pt x="2960" y="40679"/>
                </a:cubicBezTo>
                <a:cubicBezTo>
                  <a:pt x="2757" y="40679"/>
                  <a:pt x="2549" y="40652"/>
                  <a:pt x="2346" y="40628"/>
                </a:cubicBezTo>
                <a:lnTo>
                  <a:pt x="2346" y="40628"/>
                </a:lnTo>
                <a:cubicBezTo>
                  <a:pt x="2908" y="41066"/>
                  <a:pt x="3591" y="41488"/>
                  <a:pt x="4268" y="41488"/>
                </a:cubicBezTo>
                <a:cubicBezTo>
                  <a:pt x="4438" y="41488"/>
                  <a:pt x="4608" y="41462"/>
                  <a:pt x="4775" y="41402"/>
                </a:cubicBezTo>
                <a:cubicBezTo>
                  <a:pt x="5502" y="41140"/>
                  <a:pt x="5871" y="40342"/>
                  <a:pt x="6275" y="39687"/>
                </a:cubicBezTo>
                <a:cubicBezTo>
                  <a:pt x="6632" y="39110"/>
                  <a:pt x="7202" y="38523"/>
                  <a:pt x="7846" y="38523"/>
                </a:cubicBezTo>
                <a:cubicBezTo>
                  <a:pt x="7933" y="38523"/>
                  <a:pt x="8020" y="38534"/>
                  <a:pt x="8109" y="38556"/>
                </a:cubicBezTo>
                <a:cubicBezTo>
                  <a:pt x="8157" y="39128"/>
                  <a:pt x="7704" y="39664"/>
                  <a:pt x="7156" y="39735"/>
                </a:cubicBezTo>
                <a:cubicBezTo>
                  <a:pt x="7395" y="39857"/>
                  <a:pt x="7642" y="39905"/>
                  <a:pt x="7895" y="39905"/>
                </a:cubicBezTo>
                <a:cubicBezTo>
                  <a:pt x="8778" y="39905"/>
                  <a:pt x="9734" y="39325"/>
                  <a:pt x="10669" y="39306"/>
                </a:cubicBezTo>
                <a:cubicBezTo>
                  <a:pt x="11026" y="39306"/>
                  <a:pt x="11371" y="39366"/>
                  <a:pt x="11705" y="39426"/>
                </a:cubicBezTo>
                <a:cubicBezTo>
                  <a:pt x="11788" y="39961"/>
                  <a:pt x="11883" y="40497"/>
                  <a:pt x="12086" y="40985"/>
                </a:cubicBezTo>
                <a:cubicBezTo>
                  <a:pt x="12407" y="41807"/>
                  <a:pt x="13038" y="42593"/>
                  <a:pt x="13848" y="42938"/>
                </a:cubicBezTo>
                <a:cubicBezTo>
                  <a:pt x="13943" y="43950"/>
                  <a:pt x="13836" y="44986"/>
                  <a:pt x="13574" y="45986"/>
                </a:cubicBezTo>
                <a:cubicBezTo>
                  <a:pt x="13288" y="47045"/>
                  <a:pt x="12800" y="48046"/>
                  <a:pt x="12526" y="49117"/>
                </a:cubicBezTo>
                <a:cubicBezTo>
                  <a:pt x="12455" y="49058"/>
                  <a:pt x="12348" y="49022"/>
                  <a:pt x="12240" y="48974"/>
                </a:cubicBezTo>
                <a:cubicBezTo>
                  <a:pt x="12145" y="48940"/>
                  <a:pt x="12048" y="48924"/>
                  <a:pt x="11952" y="48924"/>
                </a:cubicBezTo>
                <a:cubicBezTo>
                  <a:pt x="11677" y="48924"/>
                  <a:pt x="11414" y="49058"/>
                  <a:pt x="11228" y="49296"/>
                </a:cubicBezTo>
                <a:cubicBezTo>
                  <a:pt x="11621" y="49379"/>
                  <a:pt x="11979" y="49617"/>
                  <a:pt x="12181" y="49963"/>
                </a:cubicBezTo>
                <a:cubicBezTo>
                  <a:pt x="12229" y="50046"/>
                  <a:pt x="12276" y="50153"/>
                  <a:pt x="12264" y="50260"/>
                </a:cubicBezTo>
                <a:cubicBezTo>
                  <a:pt x="12223" y="50424"/>
                  <a:pt x="12040" y="50491"/>
                  <a:pt x="11869" y="50491"/>
                </a:cubicBezTo>
                <a:cubicBezTo>
                  <a:pt x="11841" y="50491"/>
                  <a:pt x="11814" y="50490"/>
                  <a:pt x="11788" y="50486"/>
                </a:cubicBezTo>
                <a:cubicBezTo>
                  <a:pt x="11599" y="50453"/>
                  <a:pt x="11431" y="50378"/>
                  <a:pt x="11254" y="50378"/>
                </a:cubicBezTo>
                <a:cubicBezTo>
                  <a:pt x="11241" y="50378"/>
                  <a:pt x="11229" y="50378"/>
                  <a:pt x="11217" y="50379"/>
                </a:cubicBezTo>
                <a:cubicBezTo>
                  <a:pt x="11383" y="50605"/>
                  <a:pt x="11645" y="50748"/>
                  <a:pt x="11883" y="50915"/>
                </a:cubicBezTo>
                <a:cubicBezTo>
                  <a:pt x="12050" y="51034"/>
                  <a:pt x="12205" y="51201"/>
                  <a:pt x="12276" y="51391"/>
                </a:cubicBezTo>
                <a:cubicBezTo>
                  <a:pt x="12264" y="51510"/>
                  <a:pt x="12264" y="51629"/>
                  <a:pt x="12264" y="51748"/>
                </a:cubicBezTo>
                <a:cubicBezTo>
                  <a:pt x="12264" y="51760"/>
                  <a:pt x="12264" y="51760"/>
                  <a:pt x="12240" y="51772"/>
                </a:cubicBezTo>
                <a:cubicBezTo>
                  <a:pt x="12210" y="51807"/>
                  <a:pt x="12172" y="51821"/>
                  <a:pt x="12133" y="51821"/>
                </a:cubicBezTo>
                <a:cubicBezTo>
                  <a:pt x="12079" y="51821"/>
                  <a:pt x="12025" y="51795"/>
                  <a:pt x="11990" y="51760"/>
                </a:cubicBezTo>
                <a:cubicBezTo>
                  <a:pt x="11931" y="51701"/>
                  <a:pt x="11883" y="51617"/>
                  <a:pt x="11859" y="51522"/>
                </a:cubicBezTo>
                <a:lnTo>
                  <a:pt x="11859" y="51522"/>
                </a:lnTo>
                <a:cubicBezTo>
                  <a:pt x="11788" y="51713"/>
                  <a:pt x="11871" y="51939"/>
                  <a:pt x="11990" y="52118"/>
                </a:cubicBezTo>
                <a:cubicBezTo>
                  <a:pt x="12062" y="52237"/>
                  <a:pt x="12169" y="52344"/>
                  <a:pt x="12240" y="52463"/>
                </a:cubicBezTo>
                <a:cubicBezTo>
                  <a:pt x="12240" y="52701"/>
                  <a:pt x="12229" y="52951"/>
                  <a:pt x="12229" y="53201"/>
                </a:cubicBezTo>
                <a:cubicBezTo>
                  <a:pt x="12217" y="53201"/>
                  <a:pt x="12217" y="53225"/>
                  <a:pt x="12217" y="53225"/>
                </a:cubicBezTo>
                <a:cubicBezTo>
                  <a:pt x="12109" y="53118"/>
                  <a:pt x="12002" y="53022"/>
                  <a:pt x="11907" y="52927"/>
                </a:cubicBezTo>
                <a:lnTo>
                  <a:pt x="11907" y="52927"/>
                </a:lnTo>
                <a:cubicBezTo>
                  <a:pt x="11812" y="53177"/>
                  <a:pt x="11931" y="53463"/>
                  <a:pt x="12086" y="53677"/>
                </a:cubicBezTo>
                <a:cubicBezTo>
                  <a:pt x="12121" y="53737"/>
                  <a:pt x="12169" y="53820"/>
                  <a:pt x="12217" y="53880"/>
                </a:cubicBezTo>
                <a:cubicBezTo>
                  <a:pt x="12205" y="54427"/>
                  <a:pt x="12205" y="54963"/>
                  <a:pt x="12181" y="55511"/>
                </a:cubicBezTo>
                <a:cubicBezTo>
                  <a:pt x="12169" y="55678"/>
                  <a:pt x="12181" y="55868"/>
                  <a:pt x="12324" y="55963"/>
                </a:cubicBezTo>
                <a:cubicBezTo>
                  <a:pt x="12395" y="56023"/>
                  <a:pt x="12502" y="56023"/>
                  <a:pt x="12586" y="56035"/>
                </a:cubicBezTo>
                <a:cubicBezTo>
                  <a:pt x="13300" y="56094"/>
                  <a:pt x="14026" y="56154"/>
                  <a:pt x="14765" y="56213"/>
                </a:cubicBezTo>
                <a:cubicBezTo>
                  <a:pt x="14813" y="56218"/>
                  <a:pt x="14864" y="56223"/>
                  <a:pt x="14915" y="56223"/>
                </a:cubicBezTo>
                <a:cubicBezTo>
                  <a:pt x="14989" y="56223"/>
                  <a:pt x="15063" y="56213"/>
                  <a:pt x="15134" y="56178"/>
                </a:cubicBezTo>
                <a:cubicBezTo>
                  <a:pt x="15253" y="56118"/>
                  <a:pt x="15336" y="55999"/>
                  <a:pt x="15384" y="55880"/>
                </a:cubicBezTo>
                <a:cubicBezTo>
                  <a:pt x="15622" y="55308"/>
                  <a:pt x="15253" y="54677"/>
                  <a:pt x="14896" y="54177"/>
                </a:cubicBezTo>
                <a:cubicBezTo>
                  <a:pt x="14657" y="53832"/>
                  <a:pt x="14407" y="53546"/>
                  <a:pt x="14169" y="53201"/>
                </a:cubicBezTo>
                <a:cubicBezTo>
                  <a:pt x="14110" y="50725"/>
                  <a:pt x="14669" y="48224"/>
                  <a:pt x="15812" y="46022"/>
                </a:cubicBezTo>
                <a:cubicBezTo>
                  <a:pt x="15908" y="45867"/>
                  <a:pt x="15979" y="45724"/>
                  <a:pt x="16110" y="45605"/>
                </a:cubicBezTo>
                <a:cubicBezTo>
                  <a:pt x="16229" y="45498"/>
                  <a:pt x="16372" y="45438"/>
                  <a:pt x="16503" y="45379"/>
                </a:cubicBezTo>
                <a:cubicBezTo>
                  <a:pt x="18706" y="44390"/>
                  <a:pt x="20742" y="42533"/>
                  <a:pt x="22123" y="40569"/>
                </a:cubicBezTo>
                <a:lnTo>
                  <a:pt x="22123" y="40569"/>
                </a:lnTo>
                <a:cubicBezTo>
                  <a:pt x="21992" y="41759"/>
                  <a:pt x="21849" y="42938"/>
                  <a:pt x="21694" y="44117"/>
                </a:cubicBezTo>
                <a:cubicBezTo>
                  <a:pt x="21682" y="44319"/>
                  <a:pt x="21646" y="44545"/>
                  <a:pt x="21730" y="44748"/>
                </a:cubicBezTo>
                <a:cubicBezTo>
                  <a:pt x="21873" y="45152"/>
                  <a:pt x="22325" y="45307"/>
                  <a:pt x="22742" y="45426"/>
                </a:cubicBezTo>
                <a:lnTo>
                  <a:pt x="22599" y="45557"/>
                </a:lnTo>
                <a:cubicBezTo>
                  <a:pt x="22349" y="45855"/>
                  <a:pt x="22325" y="46272"/>
                  <a:pt x="22516" y="46617"/>
                </a:cubicBezTo>
                <a:cubicBezTo>
                  <a:pt x="22742" y="46283"/>
                  <a:pt x="23111" y="46045"/>
                  <a:pt x="23492" y="45986"/>
                </a:cubicBezTo>
                <a:cubicBezTo>
                  <a:pt x="23525" y="45982"/>
                  <a:pt x="23558" y="45980"/>
                  <a:pt x="23590" y="45980"/>
                </a:cubicBezTo>
                <a:cubicBezTo>
                  <a:pt x="23663" y="45980"/>
                  <a:pt x="23732" y="45992"/>
                  <a:pt x="23790" y="46033"/>
                </a:cubicBezTo>
                <a:cubicBezTo>
                  <a:pt x="23956" y="46141"/>
                  <a:pt x="23932" y="46391"/>
                  <a:pt x="23825" y="46557"/>
                </a:cubicBezTo>
                <a:cubicBezTo>
                  <a:pt x="23718" y="46712"/>
                  <a:pt x="23575" y="46867"/>
                  <a:pt x="23516" y="47045"/>
                </a:cubicBezTo>
                <a:cubicBezTo>
                  <a:pt x="23790" y="46974"/>
                  <a:pt x="24016" y="46772"/>
                  <a:pt x="24266" y="46629"/>
                </a:cubicBezTo>
                <a:cubicBezTo>
                  <a:pt x="24446" y="46522"/>
                  <a:pt x="24648" y="46444"/>
                  <a:pt x="24838" y="46444"/>
                </a:cubicBezTo>
                <a:cubicBezTo>
                  <a:pt x="24925" y="46444"/>
                  <a:pt x="25009" y="46461"/>
                  <a:pt x="25087" y="46498"/>
                </a:cubicBezTo>
                <a:cubicBezTo>
                  <a:pt x="25135" y="46522"/>
                  <a:pt x="25194" y="46557"/>
                  <a:pt x="25206" y="46617"/>
                </a:cubicBezTo>
                <a:cubicBezTo>
                  <a:pt x="25242" y="46700"/>
                  <a:pt x="25183" y="46795"/>
                  <a:pt x="25087" y="46831"/>
                </a:cubicBezTo>
                <a:cubicBezTo>
                  <a:pt x="25016" y="46879"/>
                  <a:pt x="24909" y="46879"/>
                  <a:pt x="24825" y="46879"/>
                </a:cubicBezTo>
                <a:cubicBezTo>
                  <a:pt x="24925" y="46978"/>
                  <a:pt x="25059" y="47014"/>
                  <a:pt x="25199" y="47014"/>
                </a:cubicBezTo>
                <a:cubicBezTo>
                  <a:pt x="25277" y="47014"/>
                  <a:pt x="25356" y="47003"/>
                  <a:pt x="25433" y="46986"/>
                </a:cubicBezTo>
                <a:cubicBezTo>
                  <a:pt x="25635" y="46938"/>
                  <a:pt x="25849" y="46855"/>
                  <a:pt x="26052" y="46855"/>
                </a:cubicBezTo>
                <a:cubicBezTo>
                  <a:pt x="26278" y="46855"/>
                  <a:pt x="26516" y="46986"/>
                  <a:pt x="26552" y="47188"/>
                </a:cubicBezTo>
                <a:lnTo>
                  <a:pt x="26147" y="47367"/>
                </a:lnTo>
                <a:cubicBezTo>
                  <a:pt x="26274" y="47479"/>
                  <a:pt x="26440" y="47516"/>
                  <a:pt x="26613" y="47516"/>
                </a:cubicBezTo>
                <a:cubicBezTo>
                  <a:pt x="26715" y="47516"/>
                  <a:pt x="26820" y="47504"/>
                  <a:pt x="26921" y="47486"/>
                </a:cubicBezTo>
                <a:cubicBezTo>
                  <a:pt x="27129" y="47439"/>
                  <a:pt x="27344" y="47377"/>
                  <a:pt x="27554" y="47377"/>
                </a:cubicBezTo>
                <a:cubicBezTo>
                  <a:pt x="27610" y="47377"/>
                  <a:pt x="27664" y="47381"/>
                  <a:pt x="27719" y="47391"/>
                </a:cubicBezTo>
                <a:cubicBezTo>
                  <a:pt x="27778" y="47391"/>
                  <a:pt x="27861" y="47415"/>
                  <a:pt x="27921" y="47426"/>
                </a:cubicBezTo>
                <a:lnTo>
                  <a:pt x="28540" y="47748"/>
                </a:lnTo>
                <a:cubicBezTo>
                  <a:pt x="28540" y="48188"/>
                  <a:pt x="28635" y="48724"/>
                  <a:pt x="29052" y="48879"/>
                </a:cubicBezTo>
                <a:cubicBezTo>
                  <a:pt x="29118" y="48909"/>
                  <a:pt x="29192" y="48918"/>
                  <a:pt x="29268" y="48918"/>
                </a:cubicBezTo>
                <a:cubicBezTo>
                  <a:pt x="29344" y="48918"/>
                  <a:pt x="29421" y="48909"/>
                  <a:pt x="29493" y="48903"/>
                </a:cubicBezTo>
                <a:cubicBezTo>
                  <a:pt x="30278" y="48843"/>
                  <a:pt x="31052" y="48677"/>
                  <a:pt x="31814" y="48462"/>
                </a:cubicBezTo>
                <a:cubicBezTo>
                  <a:pt x="31969" y="48415"/>
                  <a:pt x="32112" y="48343"/>
                  <a:pt x="32172" y="48200"/>
                </a:cubicBezTo>
                <a:cubicBezTo>
                  <a:pt x="32207" y="48117"/>
                  <a:pt x="32183" y="48010"/>
                  <a:pt x="32160" y="47927"/>
                </a:cubicBezTo>
                <a:cubicBezTo>
                  <a:pt x="31862" y="46831"/>
                  <a:pt x="30909" y="46022"/>
                  <a:pt x="29886" y="45545"/>
                </a:cubicBezTo>
                <a:cubicBezTo>
                  <a:pt x="28838" y="45069"/>
                  <a:pt x="27707" y="44867"/>
                  <a:pt x="26611" y="44593"/>
                </a:cubicBezTo>
                <a:cubicBezTo>
                  <a:pt x="25504" y="44307"/>
                  <a:pt x="24540" y="43902"/>
                  <a:pt x="23730" y="43105"/>
                </a:cubicBezTo>
                <a:cubicBezTo>
                  <a:pt x="25075" y="41676"/>
                  <a:pt x="26171" y="40021"/>
                  <a:pt x="26980" y="38247"/>
                </a:cubicBezTo>
                <a:cubicBezTo>
                  <a:pt x="27111" y="37949"/>
                  <a:pt x="27242" y="37640"/>
                  <a:pt x="27219" y="37306"/>
                </a:cubicBezTo>
                <a:cubicBezTo>
                  <a:pt x="27183" y="36925"/>
                  <a:pt x="26945" y="36580"/>
                  <a:pt x="26635" y="36354"/>
                </a:cubicBezTo>
                <a:cubicBezTo>
                  <a:pt x="26326" y="36139"/>
                  <a:pt x="25968" y="35997"/>
                  <a:pt x="25599" y="35901"/>
                </a:cubicBezTo>
                <a:cubicBezTo>
                  <a:pt x="24921" y="35699"/>
                  <a:pt x="24182" y="35496"/>
                  <a:pt x="23492" y="35449"/>
                </a:cubicBezTo>
                <a:cubicBezTo>
                  <a:pt x="24730" y="35425"/>
                  <a:pt x="25897" y="34746"/>
                  <a:pt x="26742" y="33853"/>
                </a:cubicBezTo>
                <a:cubicBezTo>
                  <a:pt x="27600" y="32960"/>
                  <a:pt x="28064" y="31853"/>
                  <a:pt x="28588" y="30734"/>
                </a:cubicBezTo>
                <a:cubicBezTo>
                  <a:pt x="29683" y="30984"/>
                  <a:pt x="30790" y="31258"/>
                  <a:pt x="31886" y="31508"/>
                </a:cubicBezTo>
                <a:cubicBezTo>
                  <a:pt x="31993" y="31532"/>
                  <a:pt x="32112" y="31567"/>
                  <a:pt x="32219" y="31627"/>
                </a:cubicBezTo>
                <a:cubicBezTo>
                  <a:pt x="32326" y="31686"/>
                  <a:pt x="32398" y="31770"/>
                  <a:pt x="32469" y="31877"/>
                </a:cubicBezTo>
                <a:cubicBezTo>
                  <a:pt x="32414" y="32021"/>
                  <a:pt x="32246" y="32093"/>
                  <a:pt x="32079" y="32093"/>
                </a:cubicBezTo>
                <a:cubicBezTo>
                  <a:pt x="32066" y="32093"/>
                  <a:pt x="32053" y="32092"/>
                  <a:pt x="32041" y="32091"/>
                </a:cubicBezTo>
                <a:cubicBezTo>
                  <a:pt x="31876" y="32060"/>
                  <a:pt x="31703" y="32003"/>
                  <a:pt x="31537" y="32003"/>
                </a:cubicBezTo>
                <a:cubicBezTo>
                  <a:pt x="31510" y="32003"/>
                  <a:pt x="31483" y="32005"/>
                  <a:pt x="31457" y="32008"/>
                </a:cubicBezTo>
                <a:cubicBezTo>
                  <a:pt x="31636" y="32234"/>
                  <a:pt x="31921" y="32353"/>
                  <a:pt x="32160" y="32508"/>
                </a:cubicBezTo>
                <a:cubicBezTo>
                  <a:pt x="32398" y="32651"/>
                  <a:pt x="32636" y="32889"/>
                  <a:pt x="32636" y="33175"/>
                </a:cubicBezTo>
                <a:cubicBezTo>
                  <a:pt x="32636" y="33234"/>
                  <a:pt x="32624" y="33294"/>
                  <a:pt x="32576" y="33341"/>
                </a:cubicBezTo>
                <a:cubicBezTo>
                  <a:pt x="32548" y="33376"/>
                  <a:pt x="32506" y="33391"/>
                  <a:pt x="32462" y="33391"/>
                </a:cubicBezTo>
                <a:cubicBezTo>
                  <a:pt x="32414" y="33391"/>
                  <a:pt x="32364" y="33373"/>
                  <a:pt x="32326" y="33341"/>
                </a:cubicBezTo>
                <a:cubicBezTo>
                  <a:pt x="32243" y="33294"/>
                  <a:pt x="32219" y="33199"/>
                  <a:pt x="32172" y="33115"/>
                </a:cubicBezTo>
                <a:lnTo>
                  <a:pt x="32172" y="33115"/>
                </a:lnTo>
                <a:cubicBezTo>
                  <a:pt x="32112" y="33318"/>
                  <a:pt x="32219" y="33544"/>
                  <a:pt x="32350" y="33711"/>
                </a:cubicBezTo>
                <a:cubicBezTo>
                  <a:pt x="32481" y="33877"/>
                  <a:pt x="32660" y="34020"/>
                  <a:pt x="32755" y="34211"/>
                </a:cubicBezTo>
                <a:cubicBezTo>
                  <a:pt x="32838" y="34413"/>
                  <a:pt x="32838" y="34675"/>
                  <a:pt x="32660" y="34794"/>
                </a:cubicBezTo>
                <a:cubicBezTo>
                  <a:pt x="32541" y="34687"/>
                  <a:pt x="32445" y="34603"/>
                  <a:pt x="32326" y="34508"/>
                </a:cubicBezTo>
                <a:lnTo>
                  <a:pt x="32326" y="34508"/>
                </a:lnTo>
                <a:cubicBezTo>
                  <a:pt x="32267" y="34770"/>
                  <a:pt x="32398" y="35032"/>
                  <a:pt x="32564" y="35258"/>
                </a:cubicBezTo>
                <a:lnTo>
                  <a:pt x="32695" y="35437"/>
                </a:lnTo>
                <a:cubicBezTo>
                  <a:pt x="32660" y="35496"/>
                  <a:pt x="32648" y="35556"/>
                  <a:pt x="32636" y="35604"/>
                </a:cubicBezTo>
                <a:cubicBezTo>
                  <a:pt x="32326" y="35687"/>
                  <a:pt x="32124" y="36032"/>
                  <a:pt x="32112" y="36354"/>
                </a:cubicBezTo>
                <a:cubicBezTo>
                  <a:pt x="32100" y="36687"/>
                  <a:pt x="32219" y="36997"/>
                  <a:pt x="32338" y="37306"/>
                </a:cubicBezTo>
                <a:cubicBezTo>
                  <a:pt x="32422" y="37521"/>
                  <a:pt x="32517" y="37759"/>
                  <a:pt x="32707" y="37878"/>
                </a:cubicBezTo>
                <a:cubicBezTo>
                  <a:pt x="32805" y="37939"/>
                  <a:pt x="32914" y="37964"/>
                  <a:pt x="33028" y="37964"/>
                </a:cubicBezTo>
                <a:cubicBezTo>
                  <a:pt x="33247" y="37964"/>
                  <a:pt x="33484" y="37872"/>
                  <a:pt x="33696" y="37771"/>
                </a:cubicBezTo>
                <a:cubicBezTo>
                  <a:pt x="34053" y="37628"/>
                  <a:pt x="34422" y="37449"/>
                  <a:pt x="34624" y="37116"/>
                </a:cubicBezTo>
                <a:cubicBezTo>
                  <a:pt x="34886" y="36735"/>
                  <a:pt x="34839" y="36235"/>
                  <a:pt x="34791" y="35782"/>
                </a:cubicBezTo>
                <a:cubicBezTo>
                  <a:pt x="34612" y="34127"/>
                  <a:pt x="34374" y="32472"/>
                  <a:pt x="34088" y="30817"/>
                </a:cubicBezTo>
                <a:cubicBezTo>
                  <a:pt x="34017" y="30341"/>
                  <a:pt x="33910" y="29853"/>
                  <a:pt x="33600" y="29496"/>
                </a:cubicBezTo>
                <a:cubicBezTo>
                  <a:pt x="33398" y="29258"/>
                  <a:pt x="33112" y="29091"/>
                  <a:pt x="32838" y="28948"/>
                </a:cubicBezTo>
                <a:cubicBezTo>
                  <a:pt x="31755" y="28353"/>
                  <a:pt x="30540" y="27638"/>
                  <a:pt x="29445" y="27043"/>
                </a:cubicBezTo>
                <a:cubicBezTo>
                  <a:pt x="30850" y="25852"/>
                  <a:pt x="32052" y="24436"/>
                  <a:pt x="32993" y="22864"/>
                </a:cubicBezTo>
                <a:cubicBezTo>
                  <a:pt x="33172" y="22566"/>
                  <a:pt x="33362" y="22245"/>
                  <a:pt x="33636" y="22066"/>
                </a:cubicBezTo>
                <a:lnTo>
                  <a:pt x="33636" y="22066"/>
                </a:lnTo>
                <a:cubicBezTo>
                  <a:pt x="33696" y="22209"/>
                  <a:pt x="33660" y="22364"/>
                  <a:pt x="33588" y="22507"/>
                </a:cubicBezTo>
                <a:cubicBezTo>
                  <a:pt x="33493" y="22662"/>
                  <a:pt x="33338" y="22804"/>
                  <a:pt x="33291" y="22995"/>
                </a:cubicBezTo>
                <a:cubicBezTo>
                  <a:pt x="33576" y="22900"/>
                  <a:pt x="33791" y="22709"/>
                  <a:pt x="34029" y="22542"/>
                </a:cubicBezTo>
                <a:cubicBezTo>
                  <a:pt x="34199" y="22432"/>
                  <a:pt x="34400" y="22339"/>
                  <a:pt x="34601" y="22339"/>
                </a:cubicBezTo>
                <a:cubicBezTo>
                  <a:pt x="34681" y="22339"/>
                  <a:pt x="34761" y="22354"/>
                  <a:pt x="34839" y="22388"/>
                </a:cubicBezTo>
                <a:cubicBezTo>
                  <a:pt x="34898" y="22412"/>
                  <a:pt x="34958" y="22447"/>
                  <a:pt x="34969" y="22507"/>
                </a:cubicBezTo>
                <a:cubicBezTo>
                  <a:pt x="35005" y="22590"/>
                  <a:pt x="34946" y="22697"/>
                  <a:pt x="34862" y="22745"/>
                </a:cubicBezTo>
                <a:cubicBezTo>
                  <a:pt x="34791" y="22781"/>
                  <a:pt x="34684" y="22781"/>
                  <a:pt x="34600" y="22781"/>
                </a:cubicBezTo>
                <a:cubicBezTo>
                  <a:pt x="34702" y="22867"/>
                  <a:pt x="34829" y="22901"/>
                  <a:pt x="34959" y="22901"/>
                </a:cubicBezTo>
                <a:cubicBezTo>
                  <a:pt x="35043" y="22901"/>
                  <a:pt x="35128" y="22887"/>
                  <a:pt x="35208" y="22864"/>
                </a:cubicBezTo>
                <a:cubicBezTo>
                  <a:pt x="35422" y="22816"/>
                  <a:pt x="35624" y="22721"/>
                  <a:pt x="35839" y="22709"/>
                </a:cubicBezTo>
                <a:cubicBezTo>
                  <a:pt x="35848" y="22709"/>
                  <a:pt x="35858" y="22708"/>
                  <a:pt x="35868" y="22708"/>
                </a:cubicBezTo>
                <a:cubicBezTo>
                  <a:pt x="36074" y="22708"/>
                  <a:pt x="36293" y="22826"/>
                  <a:pt x="36339" y="23019"/>
                </a:cubicBezTo>
                <a:cubicBezTo>
                  <a:pt x="36208" y="23078"/>
                  <a:pt x="36089" y="23162"/>
                  <a:pt x="35958" y="23221"/>
                </a:cubicBezTo>
                <a:cubicBezTo>
                  <a:pt x="36084" y="23312"/>
                  <a:pt x="36238" y="23345"/>
                  <a:pt x="36400" y="23345"/>
                </a:cubicBezTo>
                <a:cubicBezTo>
                  <a:pt x="36514" y="23345"/>
                  <a:pt x="36631" y="23329"/>
                  <a:pt x="36744" y="23304"/>
                </a:cubicBezTo>
                <a:cubicBezTo>
                  <a:pt x="36969" y="23253"/>
                  <a:pt x="37204" y="23166"/>
                  <a:pt x="37432" y="23166"/>
                </a:cubicBezTo>
                <a:cubicBezTo>
                  <a:pt x="37469" y="23166"/>
                  <a:pt x="37505" y="23169"/>
                  <a:pt x="37541" y="23174"/>
                </a:cubicBezTo>
                <a:cubicBezTo>
                  <a:pt x="37708" y="23185"/>
                  <a:pt x="37875" y="23257"/>
                  <a:pt x="38041" y="23257"/>
                </a:cubicBezTo>
                <a:cubicBezTo>
                  <a:pt x="38058" y="23262"/>
                  <a:pt x="38074" y="23265"/>
                  <a:pt x="38091" y="23265"/>
                </a:cubicBezTo>
                <a:cubicBezTo>
                  <a:pt x="38146" y="23265"/>
                  <a:pt x="38201" y="23239"/>
                  <a:pt x="38256" y="23221"/>
                </a:cubicBezTo>
                <a:cubicBezTo>
                  <a:pt x="38398" y="23281"/>
                  <a:pt x="38518" y="23340"/>
                  <a:pt x="38637" y="23424"/>
                </a:cubicBezTo>
                <a:cubicBezTo>
                  <a:pt x="39113" y="23781"/>
                  <a:pt x="39351" y="24364"/>
                  <a:pt x="39565" y="24924"/>
                </a:cubicBezTo>
                <a:cubicBezTo>
                  <a:pt x="39600" y="24925"/>
                  <a:pt x="39635" y="24925"/>
                  <a:pt x="39670" y="24925"/>
                </a:cubicBezTo>
                <a:cubicBezTo>
                  <a:pt x="40396" y="24925"/>
                  <a:pt x="41106" y="24690"/>
                  <a:pt x="41697" y="24293"/>
                </a:cubicBezTo>
                <a:cubicBezTo>
                  <a:pt x="41768" y="24245"/>
                  <a:pt x="41851" y="24186"/>
                  <a:pt x="41887" y="24090"/>
                </a:cubicBezTo>
                <a:cubicBezTo>
                  <a:pt x="41970" y="23936"/>
                  <a:pt x="41887" y="23757"/>
                  <a:pt x="41804" y="23590"/>
                </a:cubicBezTo>
                <a:cubicBezTo>
                  <a:pt x="41577" y="23138"/>
                  <a:pt x="41327" y="22685"/>
                  <a:pt x="40923" y="22388"/>
                </a:cubicBezTo>
                <a:cubicBezTo>
                  <a:pt x="40577" y="22114"/>
                  <a:pt x="40137" y="22007"/>
                  <a:pt x="39720" y="21911"/>
                </a:cubicBezTo>
                <a:cubicBezTo>
                  <a:pt x="37863" y="21447"/>
                  <a:pt x="35982" y="20983"/>
                  <a:pt x="34124" y="20518"/>
                </a:cubicBezTo>
                <a:cubicBezTo>
                  <a:pt x="33889" y="20464"/>
                  <a:pt x="33639" y="20403"/>
                  <a:pt x="33397" y="20403"/>
                </a:cubicBezTo>
                <a:cubicBezTo>
                  <a:pt x="33321" y="20403"/>
                  <a:pt x="33246" y="20409"/>
                  <a:pt x="33172" y="20423"/>
                </a:cubicBezTo>
                <a:cubicBezTo>
                  <a:pt x="32862" y="20459"/>
                  <a:pt x="32588" y="20637"/>
                  <a:pt x="32326" y="20804"/>
                </a:cubicBezTo>
                <a:cubicBezTo>
                  <a:pt x="31445" y="21352"/>
                  <a:pt x="30386" y="21638"/>
                  <a:pt x="29505" y="22185"/>
                </a:cubicBezTo>
                <a:cubicBezTo>
                  <a:pt x="28945" y="21233"/>
                  <a:pt x="28219" y="20387"/>
                  <a:pt x="27349" y="19709"/>
                </a:cubicBezTo>
                <a:cubicBezTo>
                  <a:pt x="26933" y="19375"/>
                  <a:pt x="26468" y="19078"/>
                  <a:pt x="25980" y="18887"/>
                </a:cubicBezTo>
                <a:cubicBezTo>
                  <a:pt x="25075" y="18542"/>
                  <a:pt x="24075" y="18590"/>
                  <a:pt x="23111" y="18518"/>
                </a:cubicBezTo>
                <a:cubicBezTo>
                  <a:pt x="22146" y="18435"/>
                  <a:pt x="21170" y="18244"/>
                  <a:pt x="20515" y="17530"/>
                </a:cubicBezTo>
                <a:cubicBezTo>
                  <a:pt x="20933" y="17312"/>
                  <a:pt x="21383" y="17247"/>
                  <a:pt x="21848" y="17247"/>
                </a:cubicBezTo>
                <a:cubicBezTo>
                  <a:pt x="22547" y="17247"/>
                  <a:pt x="23280" y="17394"/>
                  <a:pt x="23986" y="17394"/>
                </a:cubicBezTo>
                <a:cubicBezTo>
                  <a:pt x="24072" y="17394"/>
                  <a:pt x="24157" y="17392"/>
                  <a:pt x="24242" y="17387"/>
                </a:cubicBezTo>
                <a:cubicBezTo>
                  <a:pt x="24647" y="17363"/>
                  <a:pt x="25123" y="17232"/>
                  <a:pt x="25278" y="16863"/>
                </a:cubicBezTo>
                <a:cubicBezTo>
                  <a:pt x="25361" y="16697"/>
                  <a:pt x="25361" y="16506"/>
                  <a:pt x="25361" y="16316"/>
                </a:cubicBezTo>
                <a:cubicBezTo>
                  <a:pt x="25361" y="15911"/>
                  <a:pt x="25337" y="15482"/>
                  <a:pt x="25087" y="15184"/>
                </a:cubicBezTo>
                <a:cubicBezTo>
                  <a:pt x="24861" y="14922"/>
                  <a:pt x="24528" y="14839"/>
                  <a:pt x="24194" y="14744"/>
                </a:cubicBezTo>
                <a:cubicBezTo>
                  <a:pt x="23539" y="14565"/>
                  <a:pt x="22861" y="14375"/>
                  <a:pt x="22361" y="13899"/>
                </a:cubicBezTo>
                <a:cubicBezTo>
                  <a:pt x="22123" y="13672"/>
                  <a:pt x="21944" y="13410"/>
                  <a:pt x="21730" y="13172"/>
                </a:cubicBezTo>
                <a:cubicBezTo>
                  <a:pt x="21504" y="12946"/>
                  <a:pt x="21206" y="12756"/>
                  <a:pt x="20872" y="12756"/>
                </a:cubicBezTo>
                <a:lnTo>
                  <a:pt x="20753" y="12756"/>
                </a:lnTo>
                <a:cubicBezTo>
                  <a:pt x="20896" y="11851"/>
                  <a:pt x="21170" y="10958"/>
                  <a:pt x="21575" y="10136"/>
                </a:cubicBezTo>
                <a:cubicBezTo>
                  <a:pt x="21706" y="9850"/>
                  <a:pt x="21885" y="9565"/>
                  <a:pt x="22170" y="9481"/>
                </a:cubicBezTo>
                <a:lnTo>
                  <a:pt x="22170" y="9481"/>
                </a:lnTo>
                <a:cubicBezTo>
                  <a:pt x="21492" y="9589"/>
                  <a:pt x="20742" y="9731"/>
                  <a:pt x="20241" y="10220"/>
                </a:cubicBezTo>
                <a:cubicBezTo>
                  <a:pt x="20015" y="10446"/>
                  <a:pt x="19849" y="10732"/>
                  <a:pt x="19706" y="10993"/>
                </a:cubicBezTo>
                <a:cubicBezTo>
                  <a:pt x="19551" y="11267"/>
                  <a:pt x="19384" y="11529"/>
                  <a:pt x="19241" y="11803"/>
                </a:cubicBezTo>
                <a:cubicBezTo>
                  <a:pt x="19194" y="11886"/>
                  <a:pt x="19134" y="11970"/>
                  <a:pt x="19027" y="11982"/>
                </a:cubicBezTo>
                <a:cubicBezTo>
                  <a:pt x="18837" y="12029"/>
                  <a:pt x="18646" y="12089"/>
                  <a:pt x="18467" y="12148"/>
                </a:cubicBezTo>
                <a:cubicBezTo>
                  <a:pt x="18456" y="11589"/>
                  <a:pt x="18670" y="11041"/>
                  <a:pt x="19087" y="10696"/>
                </a:cubicBezTo>
                <a:cubicBezTo>
                  <a:pt x="19313" y="10517"/>
                  <a:pt x="19563" y="10398"/>
                  <a:pt x="19777" y="10208"/>
                </a:cubicBezTo>
                <a:cubicBezTo>
                  <a:pt x="20265" y="9731"/>
                  <a:pt x="20301" y="8957"/>
                  <a:pt x="20301" y="8279"/>
                </a:cubicBezTo>
                <a:cubicBezTo>
                  <a:pt x="20301" y="8013"/>
                  <a:pt x="20200" y="7659"/>
                  <a:pt x="19945" y="7659"/>
                </a:cubicBezTo>
                <a:cubicBezTo>
                  <a:pt x="19937" y="7659"/>
                  <a:pt x="19928" y="7659"/>
                  <a:pt x="19920" y="7660"/>
                </a:cubicBezTo>
                <a:cubicBezTo>
                  <a:pt x="19884" y="8195"/>
                  <a:pt x="19801" y="8731"/>
                  <a:pt x="19527" y="9184"/>
                </a:cubicBezTo>
                <a:cubicBezTo>
                  <a:pt x="19277" y="9569"/>
                  <a:pt x="18844" y="9882"/>
                  <a:pt x="18389" y="9882"/>
                </a:cubicBezTo>
                <a:cubicBezTo>
                  <a:pt x="18324" y="9882"/>
                  <a:pt x="18259" y="9876"/>
                  <a:pt x="18194" y="9862"/>
                </a:cubicBezTo>
                <a:cubicBezTo>
                  <a:pt x="17801" y="8422"/>
                  <a:pt x="17360" y="6933"/>
                  <a:pt x="16431" y="5755"/>
                </a:cubicBezTo>
                <a:cubicBezTo>
                  <a:pt x="16039" y="5267"/>
                  <a:pt x="15562" y="4802"/>
                  <a:pt x="15384" y="4207"/>
                </a:cubicBezTo>
                <a:cubicBezTo>
                  <a:pt x="15241" y="3719"/>
                  <a:pt x="15324" y="3195"/>
                  <a:pt x="15324" y="2695"/>
                </a:cubicBezTo>
                <a:cubicBezTo>
                  <a:pt x="15324" y="2183"/>
                  <a:pt x="15193" y="1623"/>
                  <a:pt x="14776" y="1337"/>
                </a:cubicBezTo>
                <a:cubicBezTo>
                  <a:pt x="14705" y="1766"/>
                  <a:pt x="14622" y="2183"/>
                  <a:pt x="14550" y="2623"/>
                </a:cubicBezTo>
                <a:cubicBezTo>
                  <a:pt x="14526" y="2802"/>
                  <a:pt x="14467" y="3004"/>
                  <a:pt x="14288" y="3064"/>
                </a:cubicBezTo>
                <a:cubicBezTo>
                  <a:pt x="14268" y="3070"/>
                  <a:pt x="14247" y="3073"/>
                  <a:pt x="14226" y="3073"/>
                </a:cubicBezTo>
                <a:cubicBezTo>
                  <a:pt x="14079" y="3073"/>
                  <a:pt x="13936" y="2935"/>
                  <a:pt x="13884" y="2778"/>
                </a:cubicBezTo>
                <a:cubicBezTo>
                  <a:pt x="13836" y="2600"/>
                  <a:pt x="13872" y="2409"/>
                  <a:pt x="13884" y="2230"/>
                </a:cubicBezTo>
                <a:cubicBezTo>
                  <a:pt x="13955" y="1266"/>
                  <a:pt x="13288" y="314"/>
                  <a:pt x="12383" y="28"/>
                </a:cubicBezTo>
                <a:cubicBezTo>
                  <a:pt x="12336" y="10"/>
                  <a:pt x="12282" y="0"/>
                  <a:pt x="12229" y="0"/>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grpSp>
        <p:nvGrpSpPr>
          <p:cNvPr id="194" name="Google Shape;194;p27"/>
          <p:cNvGrpSpPr/>
          <p:nvPr/>
        </p:nvGrpSpPr>
        <p:grpSpPr>
          <a:xfrm>
            <a:off x="3955022" y="719167"/>
            <a:ext cx="4281957" cy="5419640"/>
            <a:chOff x="2806925" y="539375"/>
            <a:chExt cx="3211468" cy="4064730"/>
          </a:xfrm>
        </p:grpSpPr>
        <p:sp>
          <p:nvSpPr>
            <p:cNvPr id="195" name="Google Shape;195;p27"/>
            <p:cNvSpPr/>
            <p:nvPr/>
          </p:nvSpPr>
          <p:spPr>
            <a:xfrm>
              <a:off x="2806925" y="539375"/>
              <a:ext cx="3211468" cy="4064730"/>
            </a:xfrm>
            <a:custGeom>
              <a:avLst/>
              <a:gdLst/>
              <a:ahLst/>
              <a:cxnLst/>
              <a:rect l="l" t="t" r="r" b="b"/>
              <a:pathLst>
                <a:path w="38315" h="48495" extrusionOk="0">
                  <a:moveTo>
                    <a:pt x="19158" y="1"/>
                  </a:moveTo>
                  <a:cubicBezTo>
                    <a:pt x="13336" y="1"/>
                    <a:pt x="7501" y="596"/>
                    <a:pt x="1810" y="1751"/>
                  </a:cubicBezTo>
                  <a:lnTo>
                    <a:pt x="1" y="2132"/>
                  </a:lnTo>
                  <a:lnTo>
                    <a:pt x="1" y="18979"/>
                  </a:lnTo>
                  <a:cubicBezTo>
                    <a:pt x="1" y="25052"/>
                    <a:pt x="1703" y="30969"/>
                    <a:pt x="4918" y="36112"/>
                  </a:cubicBezTo>
                  <a:cubicBezTo>
                    <a:pt x="8144" y="41244"/>
                    <a:pt x="12728" y="45364"/>
                    <a:pt x="18181" y="48019"/>
                  </a:cubicBezTo>
                  <a:lnTo>
                    <a:pt x="19158" y="48495"/>
                  </a:lnTo>
                  <a:lnTo>
                    <a:pt x="20146" y="48019"/>
                  </a:lnTo>
                  <a:cubicBezTo>
                    <a:pt x="25599" y="45364"/>
                    <a:pt x="30183" y="41244"/>
                    <a:pt x="33398" y="36112"/>
                  </a:cubicBezTo>
                  <a:cubicBezTo>
                    <a:pt x="36612" y="30957"/>
                    <a:pt x="38315" y="25040"/>
                    <a:pt x="38315" y="18979"/>
                  </a:cubicBezTo>
                  <a:lnTo>
                    <a:pt x="38315" y="2132"/>
                  </a:lnTo>
                  <a:lnTo>
                    <a:pt x="36517" y="1751"/>
                  </a:lnTo>
                  <a:cubicBezTo>
                    <a:pt x="30814" y="596"/>
                    <a:pt x="24980" y="1"/>
                    <a:pt x="1915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96" name="Google Shape;196;p27"/>
            <p:cNvSpPr/>
            <p:nvPr/>
          </p:nvSpPr>
          <p:spPr>
            <a:xfrm>
              <a:off x="2995514" y="728048"/>
              <a:ext cx="2834289" cy="3666513"/>
            </a:xfrm>
            <a:custGeom>
              <a:avLst/>
              <a:gdLst/>
              <a:ahLst/>
              <a:cxnLst/>
              <a:rect l="l" t="t" r="r" b="b"/>
              <a:pathLst>
                <a:path w="33815" h="43744" extrusionOk="0">
                  <a:moveTo>
                    <a:pt x="16912" y="0"/>
                  </a:moveTo>
                  <a:cubicBezTo>
                    <a:pt x="11249" y="0"/>
                    <a:pt x="5585" y="572"/>
                    <a:pt x="1" y="1715"/>
                  </a:cubicBezTo>
                  <a:lnTo>
                    <a:pt x="1" y="16728"/>
                  </a:lnTo>
                  <a:cubicBezTo>
                    <a:pt x="1" y="28218"/>
                    <a:pt x="6561" y="38707"/>
                    <a:pt x="16908" y="43744"/>
                  </a:cubicBezTo>
                  <a:cubicBezTo>
                    <a:pt x="27254" y="38707"/>
                    <a:pt x="33815" y="28230"/>
                    <a:pt x="33815" y="16728"/>
                  </a:cubicBezTo>
                  <a:lnTo>
                    <a:pt x="33815" y="1715"/>
                  </a:lnTo>
                  <a:cubicBezTo>
                    <a:pt x="28236" y="572"/>
                    <a:pt x="22575" y="0"/>
                    <a:pt x="1691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7" name="Google Shape;197;p27"/>
            <p:cNvSpPr/>
            <p:nvPr/>
          </p:nvSpPr>
          <p:spPr>
            <a:xfrm>
              <a:off x="3132220" y="866766"/>
              <a:ext cx="2560876" cy="3373151"/>
            </a:xfrm>
            <a:custGeom>
              <a:avLst/>
              <a:gdLst/>
              <a:ahLst/>
              <a:cxnLst/>
              <a:rect l="l" t="t" r="r" b="b"/>
              <a:pathLst>
                <a:path w="30553" h="40244" extrusionOk="0">
                  <a:moveTo>
                    <a:pt x="15277" y="0"/>
                  </a:moveTo>
                  <a:cubicBezTo>
                    <a:pt x="10157" y="0"/>
                    <a:pt x="5037" y="476"/>
                    <a:pt x="1" y="1405"/>
                  </a:cubicBezTo>
                  <a:lnTo>
                    <a:pt x="1" y="15073"/>
                  </a:lnTo>
                  <a:cubicBezTo>
                    <a:pt x="1" y="20396"/>
                    <a:pt x="1513" y="25610"/>
                    <a:pt x="4335" y="30135"/>
                  </a:cubicBezTo>
                  <a:cubicBezTo>
                    <a:pt x="7014" y="34421"/>
                    <a:pt x="10800" y="37898"/>
                    <a:pt x="15277" y="40243"/>
                  </a:cubicBezTo>
                  <a:cubicBezTo>
                    <a:pt x="19777" y="37898"/>
                    <a:pt x="23540" y="34421"/>
                    <a:pt x="26219" y="30135"/>
                  </a:cubicBezTo>
                  <a:cubicBezTo>
                    <a:pt x="29064" y="25610"/>
                    <a:pt x="30552" y="20396"/>
                    <a:pt x="30552" y="15073"/>
                  </a:cubicBezTo>
                  <a:lnTo>
                    <a:pt x="30552" y="1405"/>
                  </a:lnTo>
                  <a:cubicBezTo>
                    <a:pt x="25516" y="476"/>
                    <a:pt x="20384" y="0"/>
                    <a:pt x="1527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8" name="Google Shape;198;p27"/>
            <p:cNvSpPr/>
            <p:nvPr/>
          </p:nvSpPr>
          <p:spPr>
            <a:xfrm>
              <a:off x="3132220" y="864754"/>
              <a:ext cx="2560876" cy="2492984"/>
            </a:xfrm>
            <a:custGeom>
              <a:avLst/>
              <a:gdLst/>
              <a:ahLst/>
              <a:cxnLst/>
              <a:rect l="l" t="t" r="r" b="b"/>
              <a:pathLst>
                <a:path w="30553" h="29743" extrusionOk="0">
                  <a:moveTo>
                    <a:pt x="15277" y="0"/>
                  </a:moveTo>
                  <a:cubicBezTo>
                    <a:pt x="10169" y="0"/>
                    <a:pt x="5037" y="477"/>
                    <a:pt x="1" y="1417"/>
                  </a:cubicBezTo>
                  <a:lnTo>
                    <a:pt x="1" y="15074"/>
                  </a:lnTo>
                  <a:cubicBezTo>
                    <a:pt x="1" y="20253"/>
                    <a:pt x="1418" y="25301"/>
                    <a:pt x="4085" y="29742"/>
                  </a:cubicBezTo>
                  <a:lnTo>
                    <a:pt x="30552" y="7549"/>
                  </a:lnTo>
                  <a:lnTo>
                    <a:pt x="30552" y="1417"/>
                  </a:lnTo>
                  <a:cubicBezTo>
                    <a:pt x="25516" y="477"/>
                    <a:pt x="20396" y="0"/>
                    <a:pt x="152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200" name="Google Shape;200;p27"/>
          <p:cNvGrpSpPr/>
          <p:nvPr/>
        </p:nvGrpSpPr>
        <p:grpSpPr>
          <a:xfrm>
            <a:off x="1162367" y="1759178"/>
            <a:ext cx="9867267" cy="1941444"/>
            <a:chOff x="871775" y="1375825"/>
            <a:chExt cx="7400450" cy="1343250"/>
          </a:xfrm>
        </p:grpSpPr>
        <p:sp>
          <p:nvSpPr>
            <p:cNvPr id="201" name="Google Shape;201;p27"/>
            <p:cNvSpPr/>
            <p:nvPr/>
          </p:nvSpPr>
          <p:spPr>
            <a:xfrm>
              <a:off x="871775" y="1375975"/>
              <a:ext cx="2647200" cy="1343100"/>
            </a:xfrm>
            <a:prstGeom prst="chevron">
              <a:avLst>
                <a:gd name="adj" fmla="val 20008"/>
              </a:avLst>
            </a:prstGeom>
            <a:solidFill>
              <a:schemeClr val="lt2"/>
            </a:solidFill>
            <a:ln>
              <a:noFill/>
            </a:ln>
          </p:spPr>
          <p:txBody>
            <a:bodyPr spcFirstLastPara="1" wrap="square" lIns="121900" tIns="121900" rIns="121900" bIns="121900" anchor="ctr" anchorCtr="0">
              <a:noAutofit/>
            </a:bodyPr>
            <a:lstStyle/>
            <a:p>
              <a:endParaRPr sz="2400"/>
            </a:p>
          </p:txBody>
        </p:sp>
        <p:sp>
          <p:nvSpPr>
            <p:cNvPr id="202" name="Google Shape;202;p27"/>
            <p:cNvSpPr/>
            <p:nvPr/>
          </p:nvSpPr>
          <p:spPr>
            <a:xfrm flipH="1">
              <a:off x="5625025" y="1375975"/>
              <a:ext cx="2647200" cy="1343100"/>
            </a:xfrm>
            <a:prstGeom prst="chevron">
              <a:avLst>
                <a:gd name="adj" fmla="val 20008"/>
              </a:avLst>
            </a:prstGeom>
            <a:solidFill>
              <a:schemeClr val="lt2"/>
            </a:solidFill>
            <a:ln>
              <a:noFill/>
            </a:ln>
          </p:spPr>
          <p:txBody>
            <a:bodyPr spcFirstLastPara="1" wrap="square" lIns="121900" tIns="121900" rIns="121900" bIns="121900" anchor="ctr" anchorCtr="0">
              <a:noAutofit/>
            </a:bodyPr>
            <a:lstStyle/>
            <a:p>
              <a:endParaRPr sz="2400"/>
            </a:p>
          </p:txBody>
        </p:sp>
        <p:sp>
          <p:nvSpPr>
            <p:cNvPr id="203" name="Google Shape;203;p27"/>
            <p:cNvSpPr/>
            <p:nvPr/>
          </p:nvSpPr>
          <p:spPr>
            <a:xfrm>
              <a:off x="1418100" y="1375825"/>
              <a:ext cx="6307800" cy="13431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grpSp>
      <p:sp>
        <p:nvSpPr>
          <p:cNvPr id="204" name="Google Shape;204;p27"/>
          <p:cNvSpPr/>
          <p:nvPr/>
        </p:nvSpPr>
        <p:spPr>
          <a:xfrm>
            <a:off x="2605867" y="3480729"/>
            <a:ext cx="6980400" cy="1226800"/>
          </a:xfrm>
          <a:prstGeom prst="ribbon2">
            <a:avLst>
              <a:gd name="adj1" fmla="val 16667"/>
              <a:gd name="adj2" fmla="val 6974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205" name="Google Shape;205;p27"/>
          <p:cNvSpPr txBox="1">
            <a:spLocks noGrp="1"/>
          </p:cNvSpPr>
          <p:nvPr>
            <p:ph type="ctrTitle"/>
          </p:nvPr>
        </p:nvSpPr>
        <p:spPr>
          <a:xfrm>
            <a:off x="1507496" y="3483000"/>
            <a:ext cx="9352000" cy="935763"/>
          </a:xfrm>
          <a:prstGeom prst="rect">
            <a:avLst/>
          </a:prstGeom>
        </p:spPr>
        <p:txBody>
          <a:bodyPr spcFirstLastPara="1" vert="horz" wrap="square" lIns="121900" tIns="121900" rIns="121900" bIns="121900" rtlCol="0" anchor="b" anchorCtr="0">
            <a:noAutofit/>
          </a:bodyPr>
          <a:lstStyle/>
          <a:p>
            <a:pPr>
              <a:spcBef>
                <a:spcPts val="0"/>
              </a:spcBef>
            </a:pPr>
            <a:r>
              <a:rPr lang="en" sz="4400" dirty="0">
                <a:solidFill>
                  <a:schemeClr val="dk1"/>
                </a:solidFill>
              </a:rPr>
              <a:t>Knightly Knockout</a:t>
            </a:r>
            <a:endParaRPr sz="4800" dirty="0">
              <a:solidFill>
                <a:schemeClr val="dk2"/>
              </a:solidFill>
            </a:endParaRPr>
          </a:p>
        </p:txBody>
      </p:sp>
      <p:grpSp>
        <p:nvGrpSpPr>
          <p:cNvPr id="206" name="Google Shape;206;p27"/>
          <p:cNvGrpSpPr/>
          <p:nvPr/>
        </p:nvGrpSpPr>
        <p:grpSpPr>
          <a:xfrm rot="544398">
            <a:off x="-361444" y="-361621"/>
            <a:ext cx="2269355" cy="2872493"/>
            <a:chOff x="-2017225" y="4202267"/>
            <a:chExt cx="1701994" cy="2154342"/>
          </a:xfrm>
        </p:grpSpPr>
        <p:sp>
          <p:nvSpPr>
            <p:cNvPr id="207" name="Google Shape;207;p27"/>
            <p:cNvSpPr/>
            <p:nvPr/>
          </p:nvSpPr>
          <p:spPr>
            <a:xfrm>
              <a:off x="-2017225" y="4202267"/>
              <a:ext cx="1701994" cy="2154342"/>
            </a:xfrm>
            <a:custGeom>
              <a:avLst/>
              <a:gdLst/>
              <a:ahLst/>
              <a:cxnLst/>
              <a:rect l="l" t="t" r="r" b="b"/>
              <a:pathLst>
                <a:path w="38303" h="48483" extrusionOk="0">
                  <a:moveTo>
                    <a:pt x="19158" y="0"/>
                  </a:moveTo>
                  <a:cubicBezTo>
                    <a:pt x="13335" y="0"/>
                    <a:pt x="7501" y="595"/>
                    <a:pt x="1798" y="1750"/>
                  </a:cubicBezTo>
                  <a:lnTo>
                    <a:pt x="0" y="2119"/>
                  </a:lnTo>
                  <a:lnTo>
                    <a:pt x="0" y="18967"/>
                  </a:lnTo>
                  <a:cubicBezTo>
                    <a:pt x="0" y="25039"/>
                    <a:pt x="1679" y="30968"/>
                    <a:pt x="4906" y="36100"/>
                  </a:cubicBezTo>
                  <a:cubicBezTo>
                    <a:pt x="8132" y="41231"/>
                    <a:pt x="12728" y="45363"/>
                    <a:pt x="18169" y="48006"/>
                  </a:cubicBezTo>
                  <a:lnTo>
                    <a:pt x="19158" y="48482"/>
                  </a:lnTo>
                  <a:lnTo>
                    <a:pt x="20134" y="48006"/>
                  </a:lnTo>
                  <a:cubicBezTo>
                    <a:pt x="25599" y="45363"/>
                    <a:pt x="30183" y="41231"/>
                    <a:pt x="33397" y="36100"/>
                  </a:cubicBezTo>
                  <a:cubicBezTo>
                    <a:pt x="36612" y="30956"/>
                    <a:pt x="38303" y="25027"/>
                    <a:pt x="38303" y="18967"/>
                  </a:cubicBezTo>
                  <a:lnTo>
                    <a:pt x="38303" y="2119"/>
                  </a:lnTo>
                  <a:lnTo>
                    <a:pt x="36505" y="1750"/>
                  </a:lnTo>
                  <a:cubicBezTo>
                    <a:pt x="30802" y="595"/>
                    <a:pt x="24968" y="0"/>
                    <a:pt x="19158" y="0"/>
                  </a:cubicBezTo>
                  <a:close/>
                </a:path>
              </a:pathLst>
            </a:custGeom>
            <a:solidFill>
              <a:schemeClr val="dk2"/>
            </a:solidFill>
            <a:ln>
              <a:noFill/>
            </a:ln>
            <a:effectLst>
              <a:outerShdw dist="85725" dir="264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208" name="Google Shape;208;p27"/>
            <p:cNvSpPr/>
            <p:nvPr/>
          </p:nvSpPr>
          <p:spPr>
            <a:xfrm>
              <a:off x="-1917245" y="4302113"/>
              <a:ext cx="1502570" cy="1943365"/>
            </a:xfrm>
            <a:custGeom>
              <a:avLst/>
              <a:gdLst/>
              <a:ahLst/>
              <a:cxnLst/>
              <a:rect l="l" t="t" r="r" b="b"/>
              <a:pathLst>
                <a:path w="33815" h="43735" extrusionOk="0">
                  <a:moveTo>
                    <a:pt x="16903" y="0"/>
                  </a:moveTo>
                  <a:cubicBezTo>
                    <a:pt x="11240" y="0"/>
                    <a:pt x="5579" y="569"/>
                    <a:pt x="1" y="1706"/>
                  </a:cubicBezTo>
                  <a:lnTo>
                    <a:pt x="1" y="16720"/>
                  </a:lnTo>
                  <a:cubicBezTo>
                    <a:pt x="1" y="28209"/>
                    <a:pt x="6561" y="38711"/>
                    <a:pt x="16908" y="43735"/>
                  </a:cubicBezTo>
                  <a:cubicBezTo>
                    <a:pt x="27242" y="38711"/>
                    <a:pt x="33814" y="28233"/>
                    <a:pt x="33814" y="16720"/>
                  </a:cubicBezTo>
                  <a:lnTo>
                    <a:pt x="33814" y="1706"/>
                  </a:lnTo>
                  <a:cubicBezTo>
                    <a:pt x="28230" y="569"/>
                    <a:pt x="22566" y="0"/>
                    <a:pt x="1690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09" name="Google Shape;209;p27"/>
            <p:cNvSpPr/>
            <p:nvPr/>
          </p:nvSpPr>
          <p:spPr>
            <a:xfrm>
              <a:off x="-1844770" y="4375254"/>
              <a:ext cx="1357089" cy="1788242"/>
            </a:xfrm>
            <a:custGeom>
              <a:avLst/>
              <a:gdLst/>
              <a:ahLst/>
              <a:cxnLst/>
              <a:rect l="l" t="t" r="r" b="b"/>
              <a:pathLst>
                <a:path w="30541" h="40244" extrusionOk="0">
                  <a:moveTo>
                    <a:pt x="15277" y="0"/>
                  </a:moveTo>
                  <a:cubicBezTo>
                    <a:pt x="10157" y="0"/>
                    <a:pt x="5025" y="477"/>
                    <a:pt x="1" y="1417"/>
                  </a:cubicBezTo>
                  <a:lnTo>
                    <a:pt x="1" y="15074"/>
                  </a:lnTo>
                  <a:cubicBezTo>
                    <a:pt x="1" y="20408"/>
                    <a:pt x="1501" y="25611"/>
                    <a:pt x="4335" y="30135"/>
                  </a:cubicBezTo>
                  <a:cubicBezTo>
                    <a:pt x="7014" y="34421"/>
                    <a:pt x="10788" y="37910"/>
                    <a:pt x="15277" y="40243"/>
                  </a:cubicBezTo>
                  <a:cubicBezTo>
                    <a:pt x="19753" y="37922"/>
                    <a:pt x="23516" y="34445"/>
                    <a:pt x="26206" y="30135"/>
                  </a:cubicBezTo>
                  <a:cubicBezTo>
                    <a:pt x="29052" y="25611"/>
                    <a:pt x="30540" y="20408"/>
                    <a:pt x="30540" y="15074"/>
                  </a:cubicBezTo>
                  <a:lnTo>
                    <a:pt x="30540" y="1417"/>
                  </a:lnTo>
                  <a:cubicBezTo>
                    <a:pt x="25516" y="477"/>
                    <a:pt x="20384" y="0"/>
                    <a:pt x="1527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0" name="Google Shape;210;p27"/>
            <p:cNvSpPr/>
            <p:nvPr/>
          </p:nvSpPr>
          <p:spPr>
            <a:xfrm>
              <a:off x="-1754299" y="5469878"/>
              <a:ext cx="1176150" cy="746019"/>
            </a:xfrm>
            <a:custGeom>
              <a:avLst/>
              <a:gdLst/>
              <a:ahLst/>
              <a:cxnLst/>
              <a:rect l="l" t="t" r="r" b="b"/>
              <a:pathLst>
                <a:path w="26469" h="16789" extrusionOk="0">
                  <a:moveTo>
                    <a:pt x="1656" y="0"/>
                  </a:moveTo>
                  <a:lnTo>
                    <a:pt x="1656" y="2929"/>
                  </a:lnTo>
                  <a:lnTo>
                    <a:pt x="1" y="2929"/>
                  </a:lnTo>
                  <a:cubicBezTo>
                    <a:pt x="108" y="3108"/>
                    <a:pt x="3335" y="8954"/>
                    <a:pt x="3918" y="9728"/>
                  </a:cubicBezTo>
                  <a:lnTo>
                    <a:pt x="13241" y="16788"/>
                  </a:lnTo>
                  <a:lnTo>
                    <a:pt x="23147" y="9347"/>
                  </a:lnTo>
                  <a:cubicBezTo>
                    <a:pt x="23730" y="8573"/>
                    <a:pt x="26361" y="3108"/>
                    <a:pt x="26468" y="2929"/>
                  </a:cubicBezTo>
                  <a:lnTo>
                    <a:pt x="24813" y="2929"/>
                  </a:lnTo>
                  <a:lnTo>
                    <a:pt x="24813" y="0"/>
                  </a:lnTo>
                  <a:lnTo>
                    <a:pt x="20229" y="0"/>
                  </a:lnTo>
                  <a:lnTo>
                    <a:pt x="20229" y="2929"/>
                  </a:lnTo>
                  <a:lnTo>
                    <a:pt x="15527" y="2929"/>
                  </a:lnTo>
                  <a:lnTo>
                    <a:pt x="15527" y="0"/>
                  </a:lnTo>
                  <a:lnTo>
                    <a:pt x="10943" y="0"/>
                  </a:lnTo>
                  <a:lnTo>
                    <a:pt x="10943" y="2929"/>
                  </a:lnTo>
                  <a:lnTo>
                    <a:pt x="6240" y="2929"/>
                  </a:lnTo>
                  <a:lnTo>
                    <a:pt x="624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1" name="Google Shape;211;p27"/>
            <p:cNvSpPr/>
            <p:nvPr/>
          </p:nvSpPr>
          <p:spPr>
            <a:xfrm>
              <a:off x="-1581266" y="4468346"/>
              <a:ext cx="830623" cy="930647"/>
            </a:xfrm>
            <a:custGeom>
              <a:avLst/>
              <a:gdLst/>
              <a:ahLst/>
              <a:cxnLst/>
              <a:rect l="l" t="t" r="r" b="b"/>
              <a:pathLst>
                <a:path w="18693" h="20944" extrusionOk="0">
                  <a:moveTo>
                    <a:pt x="11132" y="1"/>
                  </a:moveTo>
                  <a:cubicBezTo>
                    <a:pt x="11240" y="120"/>
                    <a:pt x="11323" y="287"/>
                    <a:pt x="11371" y="465"/>
                  </a:cubicBezTo>
                  <a:cubicBezTo>
                    <a:pt x="11406" y="632"/>
                    <a:pt x="11442" y="811"/>
                    <a:pt x="11442" y="989"/>
                  </a:cubicBezTo>
                  <a:lnTo>
                    <a:pt x="10728" y="989"/>
                  </a:lnTo>
                  <a:cubicBezTo>
                    <a:pt x="10561" y="572"/>
                    <a:pt x="10132" y="299"/>
                    <a:pt x="9680" y="239"/>
                  </a:cubicBezTo>
                  <a:lnTo>
                    <a:pt x="9680" y="239"/>
                  </a:lnTo>
                  <a:cubicBezTo>
                    <a:pt x="9870" y="680"/>
                    <a:pt x="9716" y="1192"/>
                    <a:pt x="9418" y="1573"/>
                  </a:cubicBezTo>
                  <a:cubicBezTo>
                    <a:pt x="9096" y="1942"/>
                    <a:pt x="8680" y="2180"/>
                    <a:pt x="8287" y="2430"/>
                  </a:cubicBezTo>
                  <a:cubicBezTo>
                    <a:pt x="7882" y="2668"/>
                    <a:pt x="7477" y="2954"/>
                    <a:pt x="7215" y="3335"/>
                  </a:cubicBezTo>
                  <a:cubicBezTo>
                    <a:pt x="7180" y="3382"/>
                    <a:pt x="7132" y="3442"/>
                    <a:pt x="7132" y="3501"/>
                  </a:cubicBezTo>
                  <a:cubicBezTo>
                    <a:pt x="7120" y="3609"/>
                    <a:pt x="7203" y="3716"/>
                    <a:pt x="7287" y="3787"/>
                  </a:cubicBezTo>
                  <a:cubicBezTo>
                    <a:pt x="7680" y="4097"/>
                    <a:pt x="8299" y="3859"/>
                    <a:pt x="8751" y="4085"/>
                  </a:cubicBezTo>
                  <a:lnTo>
                    <a:pt x="8846" y="4168"/>
                  </a:lnTo>
                  <a:cubicBezTo>
                    <a:pt x="8894" y="4228"/>
                    <a:pt x="8918" y="4287"/>
                    <a:pt x="8906" y="4347"/>
                  </a:cubicBezTo>
                  <a:cubicBezTo>
                    <a:pt x="8894" y="4454"/>
                    <a:pt x="8763" y="4501"/>
                    <a:pt x="8656" y="4525"/>
                  </a:cubicBezTo>
                  <a:cubicBezTo>
                    <a:pt x="8382" y="4606"/>
                    <a:pt x="8057" y="4662"/>
                    <a:pt x="7754" y="4662"/>
                  </a:cubicBezTo>
                  <a:cubicBezTo>
                    <a:pt x="7700" y="4662"/>
                    <a:pt x="7648" y="4660"/>
                    <a:pt x="7596" y="4656"/>
                  </a:cubicBezTo>
                  <a:lnTo>
                    <a:pt x="7596" y="4656"/>
                  </a:lnTo>
                  <a:cubicBezTo>
                    <a:pt x="7596" y="4799"/>
                    <a:pt x="7596" y="4918"/>
                    <a:pt x="7620" y="5037"/>
                  </a:cubicBezTo>
                  <a:cubicBezTo>
                    <a:pt x="7620" y="5073"/>
                    <a:pt x="7632" y="5133"/>
                    <a:pt x="7656" y="5168"/>
                  </a:cubicBezTo>
                  <a:cubicBezTo>
                    <a:pt x="7703" y="5216"/>
                    <a:pt x="7763" y="5216"/>
                    <a:pt x="7823" y="5216"/>
                  </a:cubicBezTo>
                  <a:cubicBezTo>
                    <a:pt x="8549" y="5228"/>
                    <a:pt x="9323" y="5287"/>
                    <a:pt x="10061" y="5299"/>
                  </a:cubicBezTo>
                  <a:cubicBezTo>
                    <a:pt x="10120" y="5466"/>
                    <a:pt x="10073" y="5656"/>
                    <a:pt x="9954" y="5811"/>
                  </a:cubicBezTo>
                  <a:cubicBezTo>
                    <a:pt x="9847" y="5954"/>
                    <a:pt x="9680" y="6049"/>
                    <a:pt x="9501" y="6109"/>
                  </a:cubicBezTo>
                  <a:cubicBezTo>
                    <a:pt x="9299" y="6173"/>
                    <a:pt x="9091" y="6198"/>
                    <a:pt x="8880" y="6198"/>
                  </a:cubicBezTo>
                  <a:cubicBezTo>
                    <a:pt x="8583" y="6198"/>
                    <a:pt x="8282" y="6148"/>
                    <a:pt x="7989" y="6085"/>
                  </a:cubicBezTo>
                  <a:cubicBezTo>
                    <a:pt x="7532" y="6000"/>
                    <a:pt x="7085" y="5877"/>
                    <a:pt x="6630" y="5877"/>
                  </a:cubicBezTo>
                  <a:cubicBezTo>
                    <a:pt x="6575" y="5877"/>
                    <a:pt x="6520" y="5879"/>
                    <a:pt x="6465" y="5883"/>
                  </a:cubicBezTo>
                  <a:cubicBezTo>
                    <a:pt x="5965" y="5930"/>
                    <a:pt x="5358" y="6192"/>
                    <a:pt x="5156" y="6668"/>
                  </a:cubicBezTo>
                  <a:cubicBezTo>
                    <a:pt x="4965" y="6168"/>
                    <a:pt x="4775" y="5668"/>
                    <a:pt x="4501" y="5216"/>
                  </a:cubicBezTo>
                  <a:cubicBezTo>
                    <a:pt x="4239" y="4752"/>
                    <a:pt x="3882" y="4323"/>
                    <a:pt x="3429" y="4037"/>
                  </a:cubicBezTo>
                  <a:cubicBezTo>
                    <a:pt x="3009" y="3772"/>
                    <a:pt x="2499" y="3627"/>
                    <a:pt x="1999" y="3627"/>
                  </a:cubicBezTo>
                  <a:cubicBezTo>
                    <a:pt x="1846" y="3627"/>
                    <a:pt x="1695" y="3640"/>
                    <a:pt x="1548" y="3668"/>
                  </a:cubicBezTo>
                  <a:cubicBezTo>
                    <a:pt x="1369" y="3692"/>
                    <a:pt x="1191" y="3751"/>
                    <a:pt x="1036" y="3859"/>
                  </a:cubicBezTo>
                  <a:cubicBezTo>
                    <a:pt x="810" y="4025"/>
                    <a:pt x="679" y="4287"/>
                    <a:pt x="619" y="4561"/>
                  </a:cubicBezTo>
                  <a:cubicBezTo>
                    <a:pt x="572" y="4823"/>
                    <a:pt x="548" y="5097"/>
                    <a:pt x="560" y="5371"/>
                  </a:cubicBezTo>
                  <a:cubicBezTo>
                    <a:pt x="1084" y="5418"/>
                    <a:pt x="1643" y="5406"/>
                    <a:pt x="2179" y="5418"/>
                  </a:cubicBezTo>
                  <a:cubicBezTo>
                    <a:pt x="2179" y="5287"/>
                    <a:pt x="2143" y="5168"/>
                    <a:pt x="2143" y="5025"/>
                  </a:cubicBezTo>
                  <a:cubicBezTo>
                    <a:pt x="2218" y="5020"/>
                    <a:pt x="2294" y="5015"/>
                    <a:pt x="2370" y="5015"/>
                  </a:cubicBezTo>
                  <a:cubicBezTo>
                    <a:pt x="2610" y="5015"/>
                    <a:pt x="2847" y="5059"/>
                    <a:pt x="3000" y="5240"/>
                  </a:cubicBezTo>
                  <a:cubicBezTo>
                    <a:pt x="3215" y="5478"/>
                    <a:pt x="3167" y="5847"/>
                    <a:pt x="3179" y="6168"/>
                  </a:cubicBezTo>
                  <a:cubicBezTo>
                    <a:pt x="3191" y="6526"/>
                    <a:pt x="3310" y="6871"/>
                    <a:pt x="3512" y="7145"/>
                  </a:cubicBezTo>
                  <a:lnTo>
                    <a:pt x="3774" y="7502"/>
                  </a:lnTo>
                  <a:cubicBezTo>
                    <a:pt x="3953" y="7752"/>
                    <a:pt x="4060" y="8073"/>
                    <a:pt x="4143" y="8371"/>
                  </a:cubicBezTo>
                  <a:cubicBezTo>
                    <a:pt x="3989" y="8395"/>
                    <a:pt x="3846" y="8442"/>
                    <a:pt x="3691" y="8454"/>
                  </a:cubicBezTo>
                  <a:cubicBezTo>
                    <a:pt x="3000" y="8490"/>
                    <a:pt x="2346" y="8621"/>
                    <a:pt x="1703" y="8847"/>
                  </a:cubicBezTo>
                  <a:cubicBezTo>
                    <a:pt x="1036" y="9097"/>
                    <a:pt x="357" y="9502"/>
                    <a:pt x="95" y="10169"/>
                  </a:cubicBezTo>
                  <a:cubicBezTo>
                    <a:pt x="24" y="10359"/>
                    <a:pt x="0" y="10586"/>
                    <a:pt x="179" y="10717"/>
                  </a:cubicBezTo>
                  <a:cubicBezTo>
                    <a:pt x="310" y="10907"/>
                    <a:pt x="572" y="10955"/>
                    <a:pt x="810" y="10955"/>
                  </a:cubicBezTo>
                  <a:cubicBezTo>
                    <a:pt x="1274" y="10955"/>
                    <a:pt x="1727" y="10871"/>
                    <a:pt x="2143" y="10705"/>
                  </a:cubicBezTo>
                  <a:cubicBezTo>
                    <a:pt x="2167" y="10693"/>
                    <a:pt x="2215" y="10669"/>
                    <a:pt x="2227" y="10645"/>
                  </a:cubicBezTo>
                  <a:cubicBezTo>
                    <a:pt x="2238" y="10609"/>
                    <a:pt x="2238" y="10574"/>
                    <a:pt x="2238" y="10538"/>
                  </a:cubicBezTo>
                  <a:cubicBezTo>
                    <a:pt x="2238" y="10395"/>
                    <a:pt x="2262" y="10276"/>
                    <a:pt x="2262" y="10121"/>
                  </a:cubicBezTo>
                  <a:cubicBezTo>
                    <a:pt x="3465" y="10097"/>
                    <a:pt x="4739" y="10050"/>
                    <a:pt x="5953" y="10038"/>
                  </a:cubicBezTo>
                  <a:lnTo>
                    <a:pt x="5953" y="10038"/>
                  </a:lnTo>
                  <a:cubicBezTo>
                    <a:pt x="5929" y="10609"/>
                    <a:pt x="5918" y="11240"/>
                    <a:pt x="6227" y="11729"/>
                  </a:cubicBezTo>
                  <a:cubicBezTo>
                    <a:pt x="6489" y="12145"/>
                    <a:pt x="6930" y="12419"/>
                    <a:pt x="7346" y="12669"/>
                  </a:cubicBezTo>
                  <a:cubicBezTo>
                    <a:pt x="7715" y="12895"/>
                    <a:pt x="8073" y="13098"/>
                    <a:pt x="8454" y="13324"/>
                  </a:cubicBezTo>
                  <a:cubicBezTo>
                    <a:pt x="8454" y="13443"/>
                    <a:pt x="8477" y="13562"/>
                    <a:pt x="8477" y="13681"/>
                  </a:cubicBezTo>
                  <a:cubicBezTo>
                    <a:pt x="8138" y="13467"/>
                    <a:pt x="7739" y="13404"/>
                    <a:pt x="7331" y="13404"/>
                  </a:cubicBezTo>
                  <a:cubicBezTo>
                    <a:pt x="7082" y="13404"/>
                    <a:pt x="6829" y="13428"/>
                    <a:pt x="6584" y="13455"/>
                  </a:cubicBezTo>
                  <a:cubicBezTo>
                    <a:pt x="6453" y="13467"/>
                    <a:pt x="6310" y="13503"/>
                    <a:pt x="6191" y="13574"/>
                  </a:cubicBezTo>
                  <a:cubicBezTo>
                    <a:pt x="6084" y="13645"/>
                    <a:pt x="6013" y="13765"/>
                    <a:pt x="5953" y="13872"/>
                  </a:cubicBezTo>
                  <a:cubicBezTo>
                    <a:pt x="5810" y="14110"/>
                    <a:pt x="5679" y="14384"/>
                    <a:pt x="5632" y="14657"/>
                  </a:cubicBezTo>
                  <a:cubicBezTo>
                    <a:pt x="5572" y="15169"/>
                    <a:pt x="5810" y="15646"/>
                    <a:pt x="6084" y="16074"/>
                  </a:cubicBezTo>
                  <a:cubicBezTo>
                    <a:pt x="6227" y="16324"/>
                    <a:pt x="6441" y="16598"/>
                    <a:pt x="6620" y="16836"/>
                  </a:cubicBezTo>
                  <a:cubicBezTo>
                    <a:pt x="6620" y="17134"/>
                    <a:pt x="6608" y="17491"/>
                    <a:pt x="6584" y="17801"/>
                  </a:cubicBezTo>
                  <a:cubicBezTo>
                    <a:pt x="5798" y="17789"/>
                    <a:pt x="5001" y="17777"/>
                    <a:pt x="4191" y="17777"/>
                  </a:cubicBezTo>
                  <a:cubicBezTo>
                    <a:pt x="4013" y="17777"/>
                    <a:pt x="3834" y="17777"/>
                    <a:pt x="3667" y="17813"/>
                  </a:cubicBezTo>
                  <a:cubicBezTo>
                    <a:pt x="3358" y="17896"/>
                    <a:pt x="3096" y="18110"/>
                    <a:pt x="2917" y="18384"/>
                  </a:cubicBezTo>
                  <a:cubicBezTo>
                    <a:pt x="2739" y="18646"/>
                    <a:pt x="2631" y="18979"/>
                    <a:pt x="2584" y="19289"/>
                  </a:cubicBezTo>
                  <a:cubicBezTo>
                    <a:pt x="2572" y="19384"/>
                    <a:pt x="2560" y="19468"/>
                    <a:pt x="2631" y="19527"/>
                  </a:cubicBezTo>
                  <a:cubicBezTo>
                    <a:pt x="2679" y="19575"/>
                    <a:pt x="2715" y="19575"/>
                    <a:pt x="2774" y="19575"/>
                  </a:cubicBezTo>
                  <a:cubicBezTo>
                    <a:pt x="3116" y="19589"/>
                    <a:pt x="3462" y="19594"/>
                    <a:pt x="3807" y="19594"/>
                  </a:cubicBezTo>
                  <a:cubicBezTo>
                    <a:pt x="4051" y="19594"/>
                    <a:pt x="4295" y="19592"/>
                    <a:pt x="4536" y="19587"/>
                  </a:cubicBezTo>
                  <a:cubicBezTo>
                    <a:pt x="4620" y="19587"/>
                    <a:pt x="4715" y="19575"/>
                    <a:pt x="4786" y="19527"/>
                  </a:cubicBezTo>
                  <a:cubicBezTo>
                    <a:pt x="4917" y="19420"/>
                    <a:pt x="4941" y="19170"/>
                    <a:pt x="4917" y="19003"/>
                  </a:cubicBezTo>
                  <a:lnTo>
                    <a:pt x="4917" y="19003"/>
                  </a:lnTo>
                  <a:cubicBezTo>
                    <a:pt x="5161" y="19018"/>
                    <a:pt x="5406" y="19026"/>
                    <a:pt x="5649" y="19026"/>
                  </a:cubicBezTo>
                  <a:cubicBezTo>
                    <a:pt x="6381" y="19026"/>
                    <a:pt x="7111" y="18959"/>
                    <a:pt x="7834" y="18825"/>
                  </a:cubicBezTo>
                  <a:cubicBezTo>
                    <a:pt x="8180" y="18765"/>
                    <a:pt x="8573" y="18670"/>
                    <a:pt x="8727" y="18372"/>
                  </a:cubicBezTo>
                  <a:cubicBezTo>
                    <a:pt x="8882" y="18110"/>
                    <a:pt x="8823" y="17777"/>
                    <a:pt x="8715" y="17491"/>
                  </a:cubicBezTo>
                  <a:cubicBezTo>
                    <a:pt x="8608" y="17205"/>
                    <a:pt x="8477" y="16860"/>
                    <a:pt x="8513" y="16562"/>
                  </a:cubicBezTo>
                  <a:lnTo>
                    <a:pt x="8513" y="16562"/>
                  </a:lnTo>
                  <a:cubicBezTo>
                    <a:pt x="8930" y="16622"/>
                    <a:pt x="9442" y="16682"/>
                    <a:pt x="9858" y="16682"/>
                  </a:cubicBezTo>
                  <a:cubicBezTo>
                    <a:pt x="9775" y="17277"/>
                    <a:pt x="9728" y="17956"/>
                    <a:pt x="10097" y="18432"/>
                  </a:cubicBezTo>
                  <a:cubicBezTo>
                    <a:pt x="10311" y="18682"/>
                    <a:pt x="10609" y="18848"/>
                    <a:pt x="10918" y="18932"/>
                  </a:cubicBezTo>
                  <a:cubicBezTo>
                    <a:pt x="11228" y="19027"/>
                    <a:pt x="11561" y="19051"/>
                    <a:pt x="11883" y="19063"/>
                  </a:cubicBezTo>
                  <a:cubicBezTo>
                    <a:pt x="12196" y="19079"/>
                    <a:pt x="12503" y="19091"/>
                    <a:pt x="12806" y="19091"/>
                  </a:cubicBezTo>
                  <a:cubicBezTo>
                    <a:pt x="13413" y="19091"/>
                    <a:pt x="14006" y="19043"/>
                    <a:pt x="14609" y="18884"/>
                  </a:cubicBezTo>
                  <a:cubicBezTo>
                    <a:pt x="14740" y="19039"/>
                    <a:pt x="14919" y="19158"/>
                    <a:pt x="15121" y="19241"/>
                  </a:cubicBezTo>
                  <a:cubicBezTo>
                    <a:pt x="15097" y="19396"/>
                    <a:pt x="15121" y="19563"/>
                    <a:pt x="15145" y="19706"/>
                  </a:cubicBezTo>
                  <a:cubicBezTo>
                    <a:pt x="14895" y="19706"/>
                    <a:pt x="14645" y="19706"/>
                    <a:pt x="14419" y="19837"/>
                  </a:cubicBezTo>
                  <a:cubicBezTo>
                    <a:pt x="14359" y="19872"/>
                    <a:pt x="14311" y="19920"/>
                    <a:pt x="14252" y="19956"/>
                  </a:cubicBezTo>
                  <a:cubicBezTo>
                    <a:pt x="14133" y="20051"/>
                    <a:pt x="14014" y="20158"/>
                    <a:pt x="13966" y="20301"/>
                  </a:cubicBezTo>
                  <a:cubicBezTo>
                    <a:pt x="13907" y="20480"/>
                    <a:pt x="13990" y="20706"/>
                    <a:pt x="13954" y="20884"/>
                  </a:cubicBezTo>
                  <a:cubicBezTo>
                    <a:pt x="14716" y="20896"/>
                    <a:pt x="15454" y="20932"/>
                    <a:pt x="16216" y="20944"/>
                  </a:cubicBezTo>
                  <a:cubicBezTo>
                    <a:pt x="16347" y="20944"/>
                    <a:pt x="16502" y="20944"/>
                    <a:pt x="16609" y="20873"/>
                  </a:cubicBezTo>
                  <a:cubicBezTo>
                    <a:pt x="16740" y="20765"/>
                    <a:pt x="16752" y="20575"/>
                    <a:pt x="16764" y="20408"/>
                  </a:cubicBezTo>
                  <a:cubicBezTo>
                    <a:pt x="16788" y="20063"/>
                    <a:pt x="16883" y="19634"/>
                    <a:pt x="16752" y="19301"/>
                  </a:cubicBezTo>
                  <a:cubicBezTo>
                    <a:pt x="16514" y="18729"/>
                    <a:pt x="16216" y="18146"/>
                    <a:pt x="15895" y="17610"/>
                  </a:cubicBezTo>
                  <a:cubicBezTo>
                    <a:pt x="15859" y="17563"/>
                    <a:pt x="15835" y="17515"/>
                    <a:pt x="15788" y="17491"/>
                  </a:cubicBezTo>
                  <a:cubicBezTo>
                    <a:pt x="15716" y="17444"/>
                    <a:pt x="15633" y="17432"/>
                    <a:pt x="15550" y="17432"/>
                  </a:cubicBezTo>
                  <a:cubicBezTo>
                    <a:pt x="15145" y="17420"/>
                    <a:pt x="14740" y="17384"/>
                    <a:pt x="14347" y="17372"/>
                  </a:cubicBezTo>
                  <a:cubicBezTo>
                    <a:pt x="13788" y="17336"/>
                    <a:pt x="13228" y="17313"/>
                    <a:pt x="12740" y="17086"/>
                  </a:cubicBezTo>
                  <a:cubicBezTo>
                    <a:pt x="12680" y="16967"/>
                    <a:pt x="12621" y="16836"/>
                    <a:pt x="12680" y="16717"/>
                  </a:cubicBezTo>
                  <a:cubicBezTo>
                    <a:pt x="12764" y="16503"/>
                    <a:pt x="12871" y="16312"/>
                    <a:pt x="12978" y="16122"/>
                  </a:cubicBezTo>
                  <a:cubicBezTo>
                    <a:pt x="13109" y="15872"/>
                    <a:pt x="13216" y="15550"/>
                    <a:pt x="13157" y="15277"/>
                  </a:cubicBezTo>
                  <a:cubicBezTo>
                    <a:pt x="13657" y="15229"/>
                    <a:pt x="14169" y="15158"/>
                    <a:pt x="14645" y="14955"/>
                  </a:cubicBezTo>
                  <a:cubicBezTo>
                    <a:pt x="15097" y="14765"/>
                    <a:pt x="15538" y="14443"/>
                    <a:pt x="15776" y="13979"/>
                  </a:cubicBezTo>
                  <a:cubicBezTo>
                    <a:pt x="15895" y="13765"/>
                    <a:pt x="15954" y="13526"/>
                    <a:pt x="15990" y="13288"/>
                  </a:cubicBezTo>
                  <a:cubicBezTo>
                    <a:pt x="16157" y="12491"/>
                    <a:pt x="16157" y="11526"/>
                    <a:pt x="15693" y="10836"/>
                  </a:cubicBezTo>
                  <a:cubicBezTo>
                    <a:pt x="15240" y="10157"/>
                    <a:pt x="14776" y="9419"/>
                    <a:pt x="14716" y="8585"/>
                  </a:cubicBezTo>
                  <a:cubicBezTo>
                    <a:pt x="14704" y="8347"/>
                    <a:pt x="14716" y="8097"/>
                    <a:pt x="14823" y="7871"/>
                  </a:cubicBezTo>
                  <a:cubicBezTo>
                    <a:pt x="14907" y="7657"/>
                    <a:pt x="15097" y="7454"/>
                    <a:pt x="15335" y="7395"/>
                  </a:cubicBezTo>
                  <a:cubicBezTo>
                    <a:pt x="15397" y="7379"/>
                    <a:pt x="15464" y="7371"/>
                    <a:pt x="15532" y="7371"/>
                  </a:cubicBezTo>
                  <a:cubicBezTo>
                    <a:pt x="15727" y="7371"/>
                    <a:pt x="15929" y="7438"/>
                    <a:pt x="16026" y="7597"/>
                  </a:cubicBezTo>
                  <a:cubicBezTo>
                    <a:pt x="15990" y="7847"/>
                    <a:pt x="15978" y="8109"/>
                    <a:pt x="15954" y="8371"/>
                  </a:cubicBezTo>
                  <a:cubicBezTo>
                    <a:pt x="15919" y="8704"/>
                    <a:pt x="15895" y="9050"/>
                    <a:pt x="15954" y="9395"/>
                  </a:cubicBezTo>
                  <a:cubicBezTo>
                    <a:pt x="15990" y="9597"/>
                    <a:pt x="16074" y="9800"/>
                    <a:pt x="16157" y="9990"/>
                  </a:cubicBezTo>
                  <a:cubicBezTo>
                    <a:pt x="16335" y="10359"/>
                    <a:pt x="16562" y="10728"/>
                    <a:pt x="16812" y="11050"/>
                  </a:cubicBezTo>
                  <a:cubicBezTo>
                    <a:pt x="16740" y="10776"/>
                    <a:pt x="16752" y="10467"/>
                    <a:pt x="16859" y="10193"/>
                  </a:cubicBezTo>
                  <a:cubicBezTo>
                    <a:pt x="17121" y="10359"/>
                    <a:pt x="17300" y="10645"/>
                    <a:pt x="17478" y="10907"/>
                  </a:cubicBezTo>
                  <a:cubicBezTo>
                    <a:pt x="17657" y="11181"/>
                    <a:pt x="17824" y="11467"/>
                    <a:pt x="18121" y="11598"/>
                  </a:cubicBezTo>
                  <a:cubicBezTo>
                    <a:pt x="17943" y="11312"/>
                    <a:pt x="17836" y="10967"/>
                    <a:pt x="17836" y="10633"/>
                  </a:cubicBezTo>
                  <a:cubicBezTo>
                    <a:pt x="17836" y="10514"/>
                    <a:pt x="17859" y="10371"/>
                    <a:pt x="17836" y="10252"/>
                  </a:cubicBezTo>
                  <a:cubicBezTo>
                    <a:pt x="17836" y="10169"/>
                    <a:pt x="17824" y="10050"/>
                    <a:pt x="17776" y="9955"/>
                  </a:cubicBezTo>
                  <a:lnTo>
                    <a:pt x="17776" y="9955"/>
                  </a:lnTo>
                  <a:cubicBezTo>
                    <a:pt x="17812" y="10002"/>
                    <a:pt x="17871" y="10038"/>
                    <a:pt x="17919" y="10062"/>
                  </a:cubicBezTo>
                  <a:cubicBezTo>
                    <a:pt x="18169" y="10193"/>
                    <a:pt x="18431" y="10336"/>
                    <a:pt x="18693" y="10467"/>
                  </a:cubicBezTo>
                  <a:cubicBezTo>
                    <a:pt x="18455" y="10300"/>
                    <a:pt x="18360" y="9990"/>
                    <a:pt x="18288" y="9705"/>
                  </a:cubicBezTo>
                  <a:cubicBezTo>
                    <a:pt x="18217" y="9419"/>
                    <a:pt x="18110" y="9097"/>
                    <a:pt x="17895" y="8883"/>
                  </a:cubicBezTo>
                  <a:lnTo>
                    <a:pt x="17895" y="8883"/>
                  </a:lnTo>
                  <a:cubicBezTo>
                    <a:pt x="17988" y="8936"/>
                    <a:pt x="18100" y="8960"/>
                    <a:pt x="18212" y="8960"/>
                  </a:cubicBezTo>
                  <a:cubicBezTo>
                    <a:pt x="18300" y="8960"/>
                    <a:pt x="18388" y="8945"/>
                    <a:pt x="18467" y="8919"/>
                  </a:cubicBezTo>
                  <a:cubicBezTo>
                    <a:pt x="18300" y="8812"/>
                    <a:pt x="18169" y="8669"/>
                    <a:pt x="18074" y="8502"/>
                  </a:cubicBezTo>
                  <a:cubicBezTo>
                    <a:pt x="17979" y="8335"/>
                    <a:pt x="17919" y="8133"/>
                    <a:pt x="17812" y="7954"/>
                  </a:cubicBezTo>
                  <a:cubicBezTo>
                    <a:pt x="17602" y="7598"/>
                    <a:pt x="17179" y="7370"/>
                    <a:pt x="16772" y="7370"/>
                  </a:cubicBezTo>
                  <a:cubicBezTo>
                    <a:pt x="16717" y="7370"/>
                    <a:pt x="16663" y="7374"/>
                    <a:pt x="16609" y="7383"/>
                  </a:cubicBezTo>
                  <a:cubicBezTo>
                    <a:pt x="16399" y="6941"/>
                    <a:pt x="15666" y="6591"/>
                    <a:pt x="15171" y="6591"/>
                  </a:cubicBezTo>
                  <a:cubicBezTo>
                    <a:pt x="15133" y="6591"/>
                    <a:pt x="15096" y="6593"/>
                    <a:pt x="15062" y="6597"/>
                  </a:cubicBezTo>
                  <a:cubicBezTo>
                    <a:pt x="14835" y="6621"/>
                    <a:pt x="14645" y="6728"/>
                    <a:pt x="14466" y="6859"/>
                  </a:cubicBezTo>
                  <a:cubicBezTo>
                    <a:pt x="13133" y="7895"/>
                    <a:pt x="13990" y="9883"/>
                    <a:pt x="14478" y="11133"/>
                  </a:cubicBezTo>
                  <a:cubicBezTo>
                    <a:pt x="14597" y="11467"/>
                    <a:pt x="14740" y="11788"/>
                    <a:pt x="14800" y="12133"/>
                  </a:cubicBezTo>
                  <a:cubicBezTo>
                    <a:pt x="14859" y="12479"/>
                    <a:pt x="14847" y="12848"/>
                    <a:pt x="14681" y="13157"/>
                  </a:cubicBezTo>
                  <a:cubicBezTo>
                    <a:pt x="14407" y="13705"/>
                    <a:pt x="13776" y="13907"/>
                    <a:pt x="13168" y="13979"/>
                  </a:cubicBezTo>
                  <a:cubicBezTo>
                    <a:pt x="13061" y="13622"/>
                    <a:pt x="12859" y="13288"/>
                    <a:pt x="12585" y="13026"/>
                  </a:cubicBezTo>
                  <a:cubicBezTo>
                    <a:pt x="12395" y="12848"/>
                    <a:pt x="12168" y="12622"/>
                    <a:pt x="11978" y="12443"/>
                  </a:cubicBezTo>
                  <a:cubicBezTo>
                    <a:pt x="11847" y="12312"/>
                    <a:pt x="11692" y="12193"/>
                    <a:pt x="11525" y="12086"/>
                  </a:cubicBezTo>
                  <a:cubicBezTo>
                    <a:pt x="11442" y="12014"/>
                    <a:pt x="11335" y="11955"/>
                    <a:pt x="11263" y="11883"/>
                  </a:cubicBezTo>
                  <a:cubicBezTo>
                    <a:pt x="11132" y="11740"/>
                    <a:pt x="11049" y="11550"/>
                    <a:pt x="11073" y="11359"/>
                  </a:cubicBezTo>
                  <a:cubicBezTo>
                    <a:pt x="11085" y="11169"/>
                    <a:pt x="11192" y="10990"/>
                    <a:pt x="11335" y="10871"/>
                  </a:cubicBezTo>
                  <a:cubicBezTo>
                    <a:pt x="11382" y="10836"/>
                    <a:pt x="11430" y="10812"/>
                    <a:pt x="11466" y="10812"/>
                  </a:cubicBezTo>
                  <a:cubicBezTo>
                    <a:pt x="11513" y="10824"/>
                    <a:pt x="11549" y="10836"/>
                    <a:pt x="11573" y="10848"/>
                  </a:cubicBezTo>
                  <a:cubicBezTo>
                    <a:pt x="11811" y="10990"/>
                    <a:pt x="11966" y="11252"/>
                    <a:pt x="11978" y="11538"/>
                  </a:cubicBezTo>
                  <a:cubicBezTo>
                    <a:pt x="12097" y="11348"/>
                    <a:pt x="12228" y="11145"/>
                    <a:pt x="12359" y="10955"/>
                  </a:cubicBezTo>
                  <a:cubicBezTo>
                    <a:pt x="12514" y="10752"/>
                    <a:pt x="12680" y="10538"/>
                    <a:pt x="12895" y="10407"/>
                  </a:cubicBezTo>
                  <a:cubicBezTo>
                    <a:pt x="13054" y="10315"/>
                    <a:pt x="13237" y="10217"/>
                    <a:pt x="13406" y="10217"/>
                  </a:cubicBezTo>
                  <a:cubicBezTo>
                    <a:pt x="13477" y="10217"/>
                    <a:pt x="13546" y="10234"/>
                    <a:pt x="13609" y="10276"/>
                  </a:cubicBezTo>
                  <a:cubicBezTo>
                    <a:pt x="13395" y="10038"/>
                    <a:pt x="13347" y="9693"/>
                    <a:pt x="13299" y="9383"/>
                  </a:cubicBezTo>
                  <a:cubicBezTo>
                    <a:pt x="13240" y="8883"/>
                    <a:pt x="13192" y="8407"/>
                    <a:pt x="13168" y="7919"/>
                  </a:cubicBezTo>
                  <a:cubicBezTo>
                    <a:pt x="13168" y="7800"/>
                    <a:pt x="13157" y="7692"/>
                    <a:pt x="13192" y="7597"/>
                  </a:cubicBezTo>
                  <a:cubicBezTo>
                    <a:pt x="13235" y="7501"/>
                    <a:pt x="13325" y="7415"/>
                    <a:pt x="13420" y="7415"/>
                  </a:cubicBezTo>
                  <a:cubicBezTo>
                    <a:pt x="13432" y="7415"/>
                    <a:pt x="13443" y="7416"/>
                    <a:pt x="13454" y="7419"/>
                  </a:cubicBezTo>
                  <a:cubicBezTo>
                    <a:pt x="13549" y="7430"/>
                    <a:pt x="13633" y="7502"/>
                    <a:pt x="13692" y="7597"/>
                  </a:cubicBezTo>
                  <a:cubicBezTo>
                    <a:pt x="13692" y="7419"/>
                    <a:pt x="13657" y="7216"/>
                    <a:pt x="13657" y="7038"/>
                  </a:cubicBezTo>
                  <a:cubicBezTo>
                    <a:pt x="13657" y="6609"/>
                    <a:pt x="13930" y="6204"/>
                    <a:pt x="14192" y="5847"/>
                  </a:cubicBezTo>
                  <a:cubicBezTo>
                    <a:pt x="14240" y="5811"/>
                    <a:pt x="14264" y="5764"/>
                    <a:pt x="14323" y="5728"/>
                  </a:cubicBezTo>
                  <a:cubicBezTo>
                    <a:pt x="14383" y="5704"/>
                    <a:pt x="14442" y="5704"/>
                    <a:pt x="14502" y="5704"/>
                  </a:cubicBezTo>
                  <a:lnTo>
                    <a:pt x="14835" y="5704"/>
                  </a:lnTo>
                  <a:cubicBezTo>
                    <a:pt x="14609" y="5585"/>
                    <a:pt x="14466" y="5359"/>
                    <a:pt x="14371" y="5121"/>
                  </a:cubicBezTo>
                  <a:cubicBezTo>
                    <a:pt x="14288" y="4882"/>
                    <a:pt x="14204" y="4573"/>
                    <a:pt x="14180" y="4323"/>
                  </a:cubicBezTo>
                  <a:lnTo>
                    <a:pt x="14180" y="4323"/>
                  </a:lnTo>
                  <a:cubicBezTo>
                    <a:pt x="14264" y="4343"/>
                    <a:pt x="14352" y="4352"/>
                    <a:pt x="14443" y="4352"/>
                  </a:cubicBezTo>
                  <a:cubicBezTo>
                    <a:pt x="14624" y="4352"/>
                    <a:pt x="14811" y="4315"/>
                    <a:pt x="14978" y="4251"/>
                  </a:cubicBezTo>
                  <a:cubicBezTo>
                    <a:pt x="14728" y="4168"/>
                    <a:pt x="14526" y="3990"/>
                    <a:pt x="14359" y="3787"/>
                  </a:cubicBezTo>
                  <a:cubicBezTo>
                    <a:pt x="14192" y="3573"/>
                    <a:pt x="14085" y="3275"/>
                    <a:pt x="13966" y="3037"/>
                  </a:cubicBezTo>
                  <a:cubicBezTo>
                    <a:pt x="14180" y="3037"/>
                    <a:pt x="14383" y="2918"/>
                    <a:pt x="14561" y="2799"/>
                  </a:cubicBezTo>
                  <a:cubicBezTo>
                    <a:pt x="14681" y="2727"/>
                    <a:pt x="14776" y="2644"/>
                    <a:pt x="14788" y="2501"/>
                  </a:cubicBezTo>
                  <a:cubicBezTo>
                    <a:pt x="14609" y="2477"/>
                    <a:pt x="14419" y="2501"/>
                    <a:pt x="14240" y="2466"/>
                  </a:cubicBezTo>
                  <a:cubicBezTo>
                    <a:pt x="14121" y="2430"/>
                    <a:pt x="14026" y="2382"/>
                    <a:pt x="13930" y="2323"/>
                  </a:cubicBezTo>
                  <a:cubicBezTo>
                    <a:pt x="13418" y="2049"/>
                    <a:pt x="12752" y="1787"/>
                    <a:pt x="12561" y="1251"/>
                  </a:cubicBezTo>
                  <a:cubicBezTo>
                    <a:pt x="12442" y="942"/>
                    <a:pt x="12323" y="596"/>
                    <a:pt x="12049" y="394"/>
                  </a:cubicBezTo>
                  <a:cubicBezTo>
                    <a:pt x="11942" y="322"/>
                    <a:pt x="11811" y="263"/>
                    <a:pt x="11692" y="203"/>
                  </a:cubicBezTo>
                  <a:cubicBezTo>
                    <a:pt x="11525" y="120"/>
                    <a:pt x="11287" y="60"/>
                    <a:pt x="1113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2" name="Google Shape;212;p27"/>
            <p:cNvSpPr/>
            <p:nvPr/>
          </p:nvSpPr>
          <p:spPr>
            <a:xfrm>
              <a:off x="-1341624" y="5669349"/>
              <a:ext cx="352947" cy="350237"/>
            </a:xfrm>
            <a:custGeom>
              <a:avLst/>
              <a:gdLst/>
              <a:ahLst/>
              <a:cxnLst/>
              <a:rect l="l" t="t" r="r" b="b"/>
              <a:pathLst>
                <a:path w="7943" h="7882" extrusionOk="0">
                  <a:moveTo>
                    <a:pt x="84" y="0"/>
                  </a:moveTo>
                  <a:lnTo>
                    <a:pt x="751" y="1631"/>
                  </a:lnTo>
                  <a:lnTo>
                    <a:pt x="953" y="1238"/>
                  </a:lnTo>
                  <a:lnTo>
                    <a:pt x="3608" y="3893"/>
                  </a:lnTo>
                  <a:lnTo>
                    <a:pt x="1822" y="5679"/>
                  </a:lnTo>
                  <a:cubicBezTo>
                    <a:pt x="1453" y="5703"/>
                    <a:pt x="1096" y="5870"/>
                    <a:pt x="822" y="6132"/>
                  </a:cubicBezTo>
                  <a:lnTo>
                    <a:pt x="1" y="6953"/>
                  </a:lnTo>
                  <a:lnTo>
                    <a:pt x="632" y="6953"/>
                  </a:lnTo>
                  <a:lnTo>
                    <a:pt x="644" y="7025"/>
                  </a:lnTo>
                  <a:cubicBezTo>
                    <a:pt x="655" y="7060"/>
                    <a:pt x="679" y="7072"/>
                    <a:pt x="691" y="7108"/>
                  </a:cubicBezTo>
                  <a:lnTo>
                    <a:pt x="775" y="7191"/>
                  </a:lnTo>
                  <a:cubicBezTo>
                    <a:pt x="822" y="7239"/>
                    <a:pt x="870" y="7251"/>
                    <a:pt x="929" y="7251"/>
                  </a:cubicBezTo>
                  <a:lnTo>
                    <a:pt x="929" y="7882"/>
                  </a:lnTo>
                  <a:lnTo>
                    <a:pt x="1751" y="7060"/>
                  </a:lnTo>
                  <a:cubicBezTo>
                    <a:pt x="2013" y="6787"/>
                    <a:pt x="2179" y="6429"/>
                    <a:pt x="2203" y="6048"/>
                  </a:cubicBezTo>
                  <a:lnTo>
                    <a:pt x="3989" y="4262"/>
                  </a:lnTo>
                  <a:lnTo>
                    <a:pt x="5704" y="5977"/>
                  </a:lnTo>
                  <a:lnTo>
                    <a:pt x="5763" y="6037"/>
                  </a:lnTo>
                  <a:cubicBezTo>
                    <a:pt x="5799" y="6418"/>
                    <a:pt x="5954" y="6775"/>
                    <a:pt x="6228" y="7049"/>
                  </a:cubicBezTo>
                  <a:lnTo>
                    <a:pt x="7049" y="7858"/>
                  </a:lnTo>
                  <a:lnTo>
                    <a:pt x="7049" y="7239"/>
                  </a:lnTo>
                  <a:cubicBezTo>
                    <a:pt x="7109" y="7239"/>
                    <a:pt x="7144" y="7227"/>
                    <a:pt x="7192" y="7180"/>
                  </a:cubicBezTo>
                  <a:lnTo>
                    <a:pt x="7263" y="7108"/>
                  </a:lnTo>
                  <a:cubicBezTo>
                    <a:pt x="7287" y="7084"/>
                    <a:pt x="7299" y="7060"/>
                    <a:pt x="7311" y="7025"/>
                  </a:cubicBezTo>
                  <a:lnTo>
                    <a:pt x="7311" y="7013"/>
                  </a:lnTo>
                  <a:lnTo>
                    <a:pt x="7311" y="7001"/>
                  </a:lnTo>
                  <a:lnTo>
                    <a:pt x="7311" y="6953"/>
                  </a:lnTo>
                  <a:lnTo>
                    <a:pt x="7942" y="6953"/>
                  </a:lnTo>
                  <a:lnTo>
                    <a:pt x="7109" y="6132"/>
                  </a:lnTo>
                  <a:cubicBezTo>
                    <a:pt x="6835" y="5870"/>
                    <a:pt x="6478" y="5703"/>
                    <a:pt x="6109" y="5679"/>
                  </a:cubicBezTo>
                  <a:lnTo>
                    <a:pt x="4323" y="3893"/>
                  </a:lnTo>
                  <a:lnTo>
                    <a:pt x="6966" y="1238"/>
                  </a:lnTo>
                  <a:lnTo>
                    <a:pt x="7180" y="1631"/>
                  </a:lnTo>
                  <a:lnTo>
                    <a:pt x="7847" y="0"/>
                  </a:lnTo>
                  <a:lnTo>
                    <a:pt x="7847" y="0"/>
                  </a:lnTo>
                  <a:lnTo>
                    <a:pt x="6228" y="679"/>
                  </a:lnTo>
                  <a:lnTo>
                    <a:pt x="6609" y="881"/>
                  </a:lnTo>
                  <a:lnTo>
                    <a:pt x="3965" y="3536"/>
                  </a:lnTo>
                  <a:lnTo>
                    <a:pt x="1310" y="881"/>
                  </a:lnTo>
                  <a:lnTo>
                    <a:pt x="1703" y="679"/>
                  </a:lnTo>
                  <a:lnTo>
                    <a:pt x="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3" name="Google Shape;213;p27"/>
            <p:cNvSpPr/>
            <p:nvPr/>
          </p:nvSpPr>
          <p:spPr>
            <a:xfrm>
              <a:off x="-1560648" y="5813765"/>
              <a:ext cx="325931" cy="60876"/>
            </a:xfrm>
            <a:custGeom>
              <a:avLst/>
              <a:gdLst/>
              <a:ahLst/>
              <a:cxnLst/>
              <a:rect l="l" t="t" r="r" b="b"/>
              <a:pathLst>
                <a:path w="7335" h="1370" extrusionOk="0">
                  <a:moveTo>
                    <a:pt x="5704" y="0"/>
                  </a:moveTo>
                  <a:lnTo>
                    <a:pt x="5823" y="417"/>
                  </a:lnTo>
                  <a:lnTo>
                    <a:pt x="2215" y="417"/>
                  </a:lnTo>
                  <a:cubicBezTo>
                    <a:pt x="1917" y="167"/>
                    <a:pt x="1560" y="24"/>
                    <a:pt x="1167" y="24"/>
                  </a:cubicBezTo>
                  <a:lnTo>
                    <a:pt x="12" y="24"/>
                  </a:lnTo>
                  <a:lnTo>
                    <a:pt x="453" y="477"/>
                  </a:lnTo>
                  <a:cubicBezTo>
                    <a:pt x="405" y="524"/>
                    <a:pt x="393" y="560"/>
                    <a:pt x="393" y="620"/>
                  </a:cubicBezTo>
                  <a:lnTo>
                    <a:pt x="393" y="739"/>
                  </a:lnTo>
                  <a:cubicBezTo>
                    <a:pt x="393" y="774"/>
                    <a:pt x="393" y="798"/>
                    <a:pt x="405" y="822"/>
                  </a:cubicBezTo>
                  <a:lnTo>
                    <a:pt x="405" y="834"/>
                  </a:lnTo>
                  <a:cubicBezTo>
                    <a:pt x="405" y="834"/>
                    <a:pt x="405" y="846"/>
                    <a:pt x="417" y="846"/>
                  </a:cubicBezTo>
                  <a:lnTo>
                    <a:pt x="453" y="882"/>
                  </a:lnTo>
                  <a:lnTo>
                    <a:pt x="0" y="1322"/>
                  </a:lnTo>
                  <a:lnTo>
                    <a:pt x="1167" y="1322"/>
                  </a:lnTo>
                  <a:cubicBezTo>
                    <a:pt x="1548" y="1322"/>
                    <a:pt x="1905" y="1191"/>
                    <a:pt x="2191" y="953"/>
                  </a:cubicBezTo>
                  <a:lnTo>
                    <a:pt x="5823" y="953"/>
                  </a:lnTo>
                  <a:lnTo>
                    <a:pt x="5704" y="1370"/>
                  </a:lnTo>
                  <a:lnTo>
                    <a:pt x="5704" y="1370"/>
                  </a:lnTo>
                  <a:lnTo>
                    <a:pt x="7335" y="679"/>
                  </a:lnTo>
                  <a:lnTo>
                    <a:pt x="570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4" name="Google Shape;214;p27"/>
            <p:cNvSpPr/>
            <p:nvPr/>
          </p:nvSpPr>
          <p:spPr>
            <a:xfrm>
              <a:off x="-1097183" y="5813765"/>
              <a:ext cx="325398" cy="60876"/>
            </a:xfrm>
            <a:custGeom>
              <a:avLst/>
              <a:gdLst/>
              <a:ahLst/>
              <a:cxnLst/>
              <a:rect l="l" t="t" r="r" b="b"/>
              <a:pathLst>
                <a:path w="7323" h="1370" extrusionOk="0">
                  <a:moveTo>
                    <a:pt x="1620" y="0"/>
                  </a:moveTo>
                  <a:lnTo>
                    <a:pt x="0" y="679"/>
                  </a:lnTo>
                  <a:lnTo>
                    <a:pt x="1620" y="1370"/>
                  </a:lnTo>
                  <a:lnTo>
                    <a:pt x="1620" y="1370"/>
                  </a:lnTo>
                  <a:lnTo>
                    <a:pt x="1501" y="953"/>
                  </a:lnTo>
                  <a:lnTo>
                    <a:pt x="5132" y="953"/>
                  </a:lnTo>
                  <a:cubicBezTo>
                    <a:pt x="5406" y="1191"/>
                    <a:pt x="5763" y="1322"/>
                    <a:pt x="6156" y="1322"/>
                  </a:cubicBezTo>
                  <a:lnTo>
                    <a:pt x="7311" y="1322"/>
                  </a:lnTo>
                  <a:lnTo>
                    <a:pt x="6870" y="882"/>
                  </a:lnTo>
                  <a:lnTo>
                    <a:pt x="6894" y="846"/>
                  </a:lnTo>
                  <a:cubicBezTo>
                    <a:pt x="6918" y="846"/>
                    <a:pt x="6918" y="834"/>
                    <a:pt x="6918" y="834"/>
                  </a:cubicBezTo>
                  <a:lnTo>
                    <a:pt x="6918" y="822"/>
                  </a:lnTo>
                  <a:cubicBezTo>
                    <a:pt x="6930" y="798"/>
                    <a:pt x="6930" y="774"/>
                    <a:pt x="6930" y="739"/>
                  </a:cubicBezTo>
                  <a:lnTo>
                    <a:pt x="6930" y="620"/>
                  </a:lnTo>
                  <a:cubicBezTo>
                    <a:pt x="6930" y="560"/>
                    <a:pt x="6918" y="524"/>
                    <a:pt x="6870" y="477"/>
                  </a:cubicBezTo>
                  <a:lnTo>
                    <a:pt x="7323" y="24"/>
                  </a:lnTo>
                  <a:lnTo>
                    <a:pt x="6156" y="24"/>
                  </a:lnTo>
                  <a:cubicBezTo>
                    <a:pt x="5763" y="24"/>
                    <a:pt x="5418" y="167"/>
                    <a:pt x="5120" y="417"/>
                  </a:cubicBezTo>
                  <a:lnTo>
                    <a:pt x="1501" y="417"/>
                  </a:lnTo>
                  <a:lnTo>
                    <a:pt x="162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215" name="Google Shape;215;p27"/>
          <p:cNvGrpSpPr/>
          <p:nvPr/>
        </p:nvGrpSpPr>
        <p:grpSpPr>
          <a:xfrm rot="-844926">
            <a:off x="9699497" y="4341985"/>
            <a:ext cx="2269924" cy="2873025"/>
            <a:chOff x="316385" y="4202000"/>
            <a:chExt cx="1702527" cy="2154875"/>
          </a:xfrm>
        </p:grpSpPr>
        <p:sp>
          <p:nvSpPr>
            <p:cNvPr id="216" name="Google Shape;216;p27"/>
            <p:cNvSpPr/>
            <p:nvPr/>
          </p:nvSpPr>
          <p:spPr>
            <a:xfrm>
              <a:off x="316385" y="4202000"/>
              <a:ext cx="1702527" cy="2154875"/>
            </a:xfrm>
            <a:custGeom>
              <a:avLst/>
              <a:gdLst/>
              <a:ahLst/>
              <a:cxnLst/>
              <a:rect l="l" t="t" r="r" b="b"/>
              <a:pathLst>
                <a:path w="38315" h="48495" extrusionOk="0">
                  <a:moveTo>
                    <a:pt x="19158" y="1"/>
                  </a:moveTo>
                  <a:cubicBezTo>
                    <a:pt x="13335" y="1"/>
                    <a:pt x="7501" y="596"/>
                    <a:pt x="1798" y="1751"/>
                  </a:cubicBezTo>
                  <a:lnTo>
                    <a:pt x="0" y="2132"/>
                  </a:lnTo>
                  <a:lnTo>
                    <a:pt x="0" y="18979"/>
                  </a:lnTo>
                  <a:cubicBezTo>
                    <a:pt x="0" y="25052"/>
                    <a:pt x="1703" y="30969"/>
                    <a:pt x="4918" y="36112"/>
                  </a:cubicBezTo>
                  <a:cubicBezTo>
                    <a:pt x="8144" y="41244"/>
                    <a:pt x="12728" y="45364"/>
                    <a:pt x="18169" y="48019"/>
                  </a:cubicBezTo>
                  <a:lnTo>
                    <a:pt x="19158" y="48495"/>
                  </a:lnTo>
                  <a:lnTo>
                    <a:pt x="20134" y="48019"/>
                  </a:lnTo>
                  <a:cubicBezTo>
                    <a:pt x="25599" y="45364"/>
                    <a:pt x="30183" y="41256"/>
                    <a:pt x="33398" y="36112"/>
                  </a:cubicBezTo>
                  <a:cubicBezTo>
                    <a:pt x="36612" y="30957"/>
                    <a:pt x="38315" y="25040"/>
                    <a:pt x="38315" y="18979"/>
                  </a:cubicBezTo>
                  <a:lnTo>
                    <a:pt x="38315" y="2132"/>
                  </a:lnTo>
                  <a:lnTo>
                    <a:pt x="36505" y="1751"/>
                  </a:lnTo>
                  <a:cubicBezTo>
                    <a:pt x="30814" y="596"/>
                    <a:pt x="24980" y="1"/>
                    <a:pt x="19158" y="1"/>
                  </a:cubicBezTo>
                  <a:close/>
                </a:path>
              </a:pathLst>
            </a:custGeom>
            <a:solidFill>
              <a:schemeClr val="dk2"/>
            </a:solidFill>
            <a:ln>
              <a:noFill/>
            </a:ln>
            <a:effectLst>
              <a:outerShdw dist="104775" dir="258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217" name="Google Shape;217;p27"/>
            <p:cNvSpPr/>
            <p:nvPr/>
          </p:nvSpPr>
          <p:spPr>
            <a:xfrm>
              <a:off x="416366" y="4302024"/>
              <a:ext cx="1502570" cy="1943765"/>
            </a:xfrm>
            <a:custGeom>
              <a:avLst/>
              <a:gdLst/>
              <a:ahLst/>
              <a:cxnLst/>
              <a:rect l="l" t="t" r="r" b="b"/>
              <a:pathLst>
                <a:path w="33815" h="43744" extrusionOk="0">
                  <a:moveTo>
                    <a:pt x="16903" y="0"/>
                  </a:moveTo>
                  <a:cubicBezTo>
                    <a:pt x="11240" y="0"/>
                    <a:pt x="5579" y="572"/>
                    <a:pt x="1" y="1715"/>
                  </a:cubicBezTo>
                  <a:lnTo>
                    <a:pt x="1" y="16728"/>
                  </a:lnTo>
                  <a:cubicBezTo>
                    <a:pt x="1" y="28218"/>
                    <a:pt x="6561" y="38707"/>
                    <a:pt x="16908" y="43744"/>
                  </a:cubicBezTo>
                  <a:cubicBezTo>
                    <a:pt x="27254" y="38707"/>
                    <a:pt x="33815" y="28230"/>
                    <a:pt x="33815" y="16728"/>
                  </a:cubicBezTo>
                  <a:lnTo>
                    <a:pt x="33815" y="1715"/>
                  </a:lnTo>
                  <a:cubicBezTo>
                    <a:pt x="28230" y="572"/>
                    <a:pt x="22566" y="0"/>
                    <a:pt x="1690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8" name="Google Shape;218;p27"/>
            <p:cNvSpPr/>
            <p:nvPr/>
          </p:nvSpPr>
          <p:spPr>
            <a:xfrm>
              <a:off x="488840" y="4375565"/>
              <a:ext cx="1357089" cy="1788242"/>
            </a:xfrm>
            <a:custGeom>
              <a:avLst/>
              <a:gdLst/>
              <a:ahLst/>
              <a:cxnLst/>
              <a:rect l="l" t="t" r="r" b="b"/>
              <a:pathLst>
                <a:path w="30541" h="40244" extrusionOk="0">
                  <a:moveTo>
                    <a:pt x="15277" y="0"/>
                  </a:moveTo>
                  <a:cubicBezTo>
                    <a:pt x="10157" y="0"/>
                    <a:pt x="5037" y="476"/>
                    <a:pt x="1" y="1405"/>
                  </a:cubicBezTo>
                  <a:lnTo>
                    <a:pt x="1" y="15073"/>
                  </a:lnTo>
                  <a:cubicBezTo>
                    <a:pt x="1" y="20396"/>
                    <a:pt x="1513" y="25610"/>
                    <a:pt x="4335" y="30135"/>
                  </a:cubicBezTo>
                  <a:cubicBezTo>
                    <a:pt x="7014" y="34421"/>
                    <a:pt x="10800" y="37898"/>
                    <a:pt x="15277" y="40243"/>
                  </a:cubicBezTo>
                  <a:cubicBezTo>
                    <a:pt x="19753" y="37898"/>
                    <a:pt x="23540" y="34421"/>
                    <a:pt x="26218" y="30135"/>
                  </a:cubicBezTo>
                  <a:cubicBezTo>
                    <a:pt x="29052" y="25610"/>
                    <a:pt x="30540" y="20396"/>
                    <a:pt x="30540" y="15073"/>
                  </a:cubicBezTo>
                  <a:lnTo>
                    <a:pt x="30540" y="1405"/>
                  </a:lnTo>
                  <a:cubicBezTo>
                    <a:pt x="25516" y="476"/>
                    <a:pt x="20396" y="0"/>
                    <a:pt x="15277"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19" name="Google Shape;219;p27"/>
            <p:cNvSpPr/>
            <p:nvPr/>
          </p:nvSpPr>
          <p:spPr>
            <a:xfrm>
              <a:off x="660274" y="4518914"/>
              <a:ext cx="1016362" cy="1071372"/>
            </a:xfrm>
            <a:custGeom>
              <a:avLst/>
              <a:gdLst/>
              <a:ahLst/>
              <a:cxnLst/>
              <a:rect l="l" t="t" r="r" b="b"/>
              <a:pathLst>
                <a:path w="22873" h="24111" extrusionOk="0">
                  <a:moveTo>
                    <a:pt x="11264" y="1"/>
                  </a:moveTo>
                  <a:lnTo>
                    <a:pt x="11264" y="1"/>
                  </a:lnTo>
                  <a:cubicBezTo>
                    <a:pt x="11502" y="120"/>
                    <a:pt x="11621" y="429"/>
                    <a:pt x="11550" y="679"/>
                  </a:cubicBezTo>
                  <a:cubicBezTo>
                    <a:pt x="11300" y="596"/>
                    <a:pt x="11121" y="537"/>
                    <a:pt x="10871" y="465"/>
                  </a:cubicBezTo>
                  <a:cubicBezTo>
                    <a:pt x="10692" y="406"/>
                    <a:pt x="10514" y="346"/>
                    <a:pt x="10335" y="310"/>
                  </a:cubicBezTo>
                  <a:cubicBezTo>
                    <a:pt x="10271" y="301"/>
                    <a:pt x="10205" y="297"/>
                    <a:pt x="10140" y="297"/>
                  </a:cubicBezTo>
                  <a:cubicBezTo>
                    <a:pt x="9855" y="297"/>
                    <a:pt x="9565" y="379"/>
                    <a:pt x="9323" y="525"/>
                  </a:cubicBezTo>
                  <a:cubicBezTo>
                    <a:pt x="9514" y="537"/>
                    <a:pt x="9657" y="703"/>
                    <a:pt x="9740" y="894"/>
                  </a:cubicBezTo>
                  <a:cubicBezTo>
                    <a:pt x="9799" y="1072"/>
                    <a:pt x="9799" y="1275"/>
                    <a:pt x="9776" y="1477"/>
                  </a:cubicBezTo>
                  <a:cubicBezTo>
                    <a:pt x="9776" y="1513"/>
                    <a:pt x="9764" y="1549"/>
                    <a:pt x="9752" y="1596"/>
                  </a:cubicBezTo>
                  <a:cubicBezTo>
                    <a:pt x="9740" y="1620"/>
                    <a:pt x="9704" y="1632"/>
                    <a:pt x="9680" y="1656"/>
                  </a:cubicBezTo>
                  <a:cubicBezTo>
                    <a:pt x="9630" y="1676"/>
                    <a:pt x="9577" y="1685"/>
                    <a:pt x="9524" y="1685"/>
                  </a:cubicBezTo>
                  <a:cubicBezTo>
                    <a:pt x="9324" y="1685"/>
                    <a:pt x="9111" y="1561"/>
                    <a:pt x="8942" y="1429"/>
                  </a:cubicBezTo>
                  <a:lnTo>
                    <a:pt x="8942" y="1429"/>
                  </a:lnTo>
                  <a:cubicBezTo>
                    <a:pt x="8930" y="2013"/>
                    <a:pt x="8990" y="2561"/>
                    <a:pt x="9264" y="3084"/>
                  </a:cubicBezTo>
                  <a:cubicBezTo>
                    <a:pt x="9347" y="3263"/>
                    <a:pt x="9454" y="3418"/>
                    <a:pt x="9514" y="3596"/>
                  </a:cubicBezTo>
                  <a:cubicBezTo>
                    <a:pt x="9752" y="4216"/>
                    <a:pt x="9537" y="4966"/>
                    <a:pt x="9025" y="5370"/>
                  </a:cubicBezTo>
                  <a:cubicBezTo>
                    <a:pt x="9383" y="5585"/>
                    <a:pt x="9811" y="5906"/>
                    <a:pt x="9895" y="6311"/>
                  </a:cubicBezTo>
                  <a:cubicBezTo>
                    <a:pt x="9930" y="6430"/>
                    <a:pt x="9918" y="6549"/>
                    <a:pt x="9918" y="6668"/>
                  </a:cubicBezTo>
                  <a:lnTo>
                    <a:pt x="9918" y="6787"/>
                  </a:lnTo>
                  <a:cubicBezTo>
                    <a:pt x="9680" y="6752"/>
                    <a:pt x="9454" y="6704"/>
                    <a:pt x="9240" y="6621"/>
                  </a:cubicBezTo>
                  <a:cubicBezTo>
                    <a:pt x="8871" y="6466"/>
                    <a:pt x="8549" y="6192"/>
                    <a:pt x="8406" y="5799"/>
                  </a:cubicBezTo>
                  <a:cubicBezTo>
                    <a:pt x="8197" y="5876"/>
                    <a:pt x="7964" y="5911"/>
                    <a:pt x="7726" y="5911"/>
                  </a:cubicBezTo>
                  <a:cubicBezTo>
                    <a:pt x="7409" y="5911"/>
                    <a:pt x="7085" y="5848"/>
                    <a:pt x="6799" y="5740"/>
                  </a:cubicBezTo>
                  <a:cubicBezTo>
                    <a:pt x="6311" y="5561"/>
                    <a:pt x="5882" y="5263"/>
                    <a:pt x="5454" y="4978"/>
                  </a:cubicBezTo>
                  <a:cubicBezTo>
                    <a:pt x="5251" y="4847"/>
                    <a:pt x="5061" y="4716"/>
                    <a:pt x="4930" y="4501"/>
                  </a:cubicBezTo>
                  <a:cubicBezTo>
                    <a:pt x="4811" y="4299"/>
                    <a:pt x="4799" y="4025"/>
                    <a:pt x="4942" y="3846"/>
                  </a:cubicBezTo>
                  <a:cubicBezTo>
                    <a:pt x="5064" y="3716"/>
                    <a:pt x="5237" y="3681"/>
                    <a:pt x="5414" y="3681"/>
                  </a:cubicBezTo>
                  <a:cubicBezTo>
                    <a:pt x="5479" y="3681"/>
                    <a:pt x="5545" y="3685"/>
                    <a:pt x="5608" y="3692"/>
                  </a:cubicBezTo>
                  <a:cubicBezTo>
                    <a:pt x="5454" y="3537"/>
                    <a:pt x="5335" y="3394"/>
                    <a:pt x="5180" y="3227"/>
                  </a:cubicBezTo>
                  <a:cubicBezTo>
                    <a:pt x="5073" y="3108"/>
                    <a:pt x="4977" y="2977"/>
                    <a:pt x="4942" y="2823"/>
                  </a:cubicBezTo>
                  <a:cubicBezTo>
                    <a:pt x="4894" y="2525"/>
                    <a:pt x="5156" y="2275"/>
                    <a:pt x="5418" y="2144"/>
                  </a:cubicBezTo>
                  <a:cubicBezTo>
                    <a:pt x="5556" y="2071"/>
                    <a:pt x="5716" y="2012"/>
                    <a:pt x="5866" y="2012"/>
                  </a:cubicBezTo>
                  <a:cubicBezTo>
                    <a:pt x="5962" y="2012"/>
                    <a:pt x="6053" y="2036"/>
                    <a:pt x="6132" y="2096"/>
                  </a:cubicBezTo>
                  <a:cubicBezTo>
                    <a:pt x="6299" y="2215"/>
                    <a:pt x="6358" y="2442"/>
                    <a:pt x="6406" y="2632"/>
                  </a:cubicBezTo>
                  <a:cubicBezTo>
                    <a:pt x="6430" y="2811"/>
                    <a:pt x="6478" y="2977"/>
                    <a:pt x="6501" y="3156"/>
                  </a:cubicBezTo>
                  <a:cubicBezTo>
                    <a:pt x="6597" y="2382"/>
                    <a:pt x="6466" y="1668"/>
                    <a:pt x="6168" y="953"/>
                  </a:cubicBezTo>
                  <a:cubicBezTo>
                    <a:pt x="6085" y="751"/>
                    <a:pt x="6001" y="572"/>
                    <a:pt x="5870" y="429"/>
                  </a:cubicBezTo>
                  <a:cubicBezTo>
                    <a:pt x="5621" y="143"/>
                    <a:pt x="5248" y="28"/>
                    <a:pt x="4865" y="28"/>
                  </a:cubicBezTo>
                  <a:cubicBezTo>
                    <a:pt x="4644" y="28"/>
                    <a:pt x="4420" y="66"/>
                    <a:pt x="4215" y="132"/>
                  </a:cubicBezTo>
                  <a:cubicBezTo>
                    <a:pt x="3644" y="310"/>
                    <a:pt x="3156" y="667"/>
                    <a:pt x="2608" y="894"/>
                  </a:cubicBezTo>
                  <a:cubicBezTo>
                    <a:pt x="2343" y="998"/>
                    <a:pt x="2044" y="1065"/>
                    <a:pt x="1753" y="1065"/>
                  </a:cubicBezTo>
                  <a:cubicBezTo>
                    <a:pt x="1444" y="1065"/>
                    <a:pt x="1145" y="989"/>
                    <a:pt x="905" y="798"/>
                  </a:cubicBezTo>
                  <a:lnTo>
                    <a:pt x="905" y="798"/>
                  </a:lnTo>
                  <a:cubicBezTo>
                    <a:pt x="1203" y="1453"/>
                    <a:pt x="1703" y="2049"/>
                    <a:pt x="2418" y="2180"/>
                  </a:cubicBezTo>
                  <a:cubicBezTo>
                    <a:pt x="2096" y="2977"/>
                    <a:pt x="1370" y="3644"/>
                    <a:pt x="584" y="3942"/>
                  </a:cubicBezTo>
                  <a:cubicBezTo>
                    <a:pt x="1191" y="4108"/>
                    <a:pt x="1822" y="4180"/>
                    <a:pt x="2441" y="4204"/>
                  </a:cubicBezTo>
                  <a:cubicBezTo>
                    <a:pt x="2548" y="4204"/>
                    <a:pt x="2656" y="4204"/>
                    <a:pt x="2739" y="4168"/>
                  </a:cubicBezTo>
                  <a:lnTo>
                    <a:pt x="2739" y="4168"/>
                  </a:lnTo>
                  <a:cubicBezTo>
                    <a:pt x="2275" y="4739"/>
                    <a:pt x="2096" y="5597"/>
                    <a:pt x="1739" y="6252"/>
                  </a:cubicBezTo>
                  <a:cubicBezTo>
                    <a:pt x="1382" y="6906"/>
                    <a:pt x="870" y="7525"/>
                    <a:pt x="132" y="7680"/>
                  </a:cubicBezTo>
                  <a:cubicBezTo>
                    <a:pt x="432" y="7772"/>
                    <a:pt x="740" y="7818"/>
                    <a:pt x="1046" y="7818"/>
                  </a:cubicBezTo>
                  <a:cubicBezTo>
                    <a:pt x="1771" y="7818"/>
                    <a:pt x="2480" y="7560"/>
                    <a:pt x="3025" y="7049"/>
                  </a:cubicBezTo>
                  <a:lnTo>
                    <a:pt x="3025" y="7049"/>
                  </a:lnTo>
                  <a:cubicBezTo>
                    <a:pt x="2894" y="8228"/>
                    <a:pt x="2739" y="9466"/>
                    <a:pt x="2263" y="10562"/>
                  </a:cubicBezTo>
                  <a:cubicBezTo>
                    <a:pt x="1798" y="11645"/>
                    <a:pt x="1048" y="12657"/>
                    <a:pt x="1" y="13229"/>
                  </a:cubicBezTo>
                  <a:cubicBezTo>
                    <a:pt x="84" y="13234"/>
                    <a:pt x="166" y="13237"/>
                    <a:pt x="247" y="13237"/>
                  </a:cubicBezTo>
                  <a:cubicBezTo>
                    <a:pt x="1377" y="13237"/>
                    <a:pt x="2333" y="12704"/>
                    <a:pt x="3144" y="11859"/>
                  </a:cubicBezTo>
                  <a:cubicBezTo>
                    <a:pt x="3989" y="10954"/>
                    <a:pt x="4525" y="9788"/>
                    <a:pt x="4954" y="8633"/>
                  </a:cubicBezTo>
                  <a:lnTo>
                    <a:pt x="4954" y="8633"/>
                  </a:lnTo>
                  <a:cubicBezTo>
                    <a:pt x="5001" y="10002"/>
                    <a:pt x="4930" y="11371"/>
                    <a:pt x="4501" y="12657"/>
                  </a:cubicBezTo>
                  <a:cubicBezTo>
                    <a:pt x="4049" y="13955"/>
                    <a:pt x="3227" y="15145"/>
                    <a:pt x="2072" y="15860"/>
                  </a:cubicBezTo>
                  <a:cubicBezTo>
                    <a:pt x="2096" y="15860"/>
                    <a:pt x="2120" y="15861"/>
                    <a:pt x="2144" y="15861"/>
                  </a:cubicBezTo>
                  <a:cubicBezTo>
                    <a:pt x="3747" y="15861"/>
                    <a:pt x="5193" y="14685"/>
                    <a:pt x="6061" y="13336"/>
                  </a:cubicBezTo>
                  <a:cubicBezTo>
                    <a:pt x="6942" y="11943"/>
                    <a:pt x="7394" y="10359"/>
                    <a:pt x="8049" y="8847"/>
                  </a:cubicBezTo>
                  <a:lnTo>
                    <a:pt x="8049" y="8847"/>
                  </a:lnTo>
                  <a:cubicBezTo>
                    <a:pt x="8133" y="9597"/>
                    <a:pt x="8133" y="10359"/>
                    <a:pt x="7954" y="11085"/>
                  </a:cubicBezTo>
                  <a:cubicBezTo>
                    <a:pt x="7799" y="11693"/>
                    <a:pt x="7632" y="12288"/>
                    <a:pt x="7418" y="12883"/>
                  </a:cubicBezTo>
                  <a:cubicBezTo>
                    <a:pt x="8168" y="12526"/>
                    <a:pt x="8704" y="11990"/>
                    <a:pt x="9180" y="11312"/>
                  </a:cubicBezTo>
                  <a:cubicBezTo>
                    <a:pt x="9657" y="10621"/>
                    <a:pt x="10002" y="9847"/>
                    <a:pt x="10359" y="9085"/>
                  </a:cubicBezTo>
                  <a:cubicBezTo>
                    <a:pt x="10371" y="9597"/>
                    <a:pt x="10466" y="10145"/>
                    <a:pt x="10478" y="10657"/>
                  </a:cubicBezTo>
                  <a:cubicBezTo>
                    <a:pt x="10490" y="11026"/>
                    <a:pt x="10514" y="11407"/>
                    <a:pt x="10347" y="11740"/>
                  </a:cubicBezTo>
                  <a:cubicBezTo>
                    <a:pt x="10192" y="12026"/>
                    <a:pt x="9942" y="12240"/>
                    <a:pt x="9680" y="12407"/>
                  </a:cubicBezTo>
                  <a:cubicBezTo>
                    <a:pt x="9216" y="12717"/>
                    <a:pt x="8692" y="12955"/>
                    <a:pt x="8228" y="13276"/>
                  </a:cubicBezTo>
                  <a:cubicBezTo>
                    <a:pt x="7775" y="13586"/>
                    <a:pt x="7335" y="13991"/>
                    <a:pt x="7132" y="14503"/>
                  </a:cubicBezTo>
                  <a:cubicBezTo>
                    <a:pt x="7158" y="14501"/>
                    <a:pt x="7184" y="14501"/>
                    <a:pt x="7210" y="14501"/>
                  </a:cubicBezTo>
                  <a:cubicBezTo>
                    <a:pt x="7438" y="14501"/>
                    <a:pt x="7681" y="14547"/>
                    <a:pt x="7894" y="14622"/>
                  </a:cubicBezTo>
                  <a:cubicBezTo>
                    <a:pt x="7275" y="15800"/>
                    <a:pt x="6478" y="16943"/>
                    <a:pt x="5477" y="17824"/>
                  </a:cubicBezTo>
                  <a:cubicBezTo>
                    <a:pt x="5335" y="17634"/>
                    <a:pt x="5108" y="17455"/>
                    <a:pt x="4954" y="17265"/>
                  </a:cubicBezTo>
                  <a:cubicBezTo>
                    <a:pt x="4882" y="17170"/>
                    <a:pt x="4811" y="17086"/>
                    <a:pt x="4704" y="17027"/>
                  </a:cubicBezTo>
                  <a:cubicBezTo>
                    <a:pt x="4621" y="16985"/>
                    <a:pt x="4539" y="16973"/>
                    <a:pt x="4453" y="16973"/>
                  </a:cubicBezTo>
                  <a:cubicBezTo>
                    <a:pt x="4414" y="16973"/>
                    <a:pt x="4375" y="16975"/>
                    <a:pt x="4334" y="16979"/>
                  </a:cubicBezTo>
                  <a:cubicBezTo>
                    <a:pt x="3465" y="17086"/>
                    <a:pt x="2727" y="17801"/>
                    <a:pt x="2596" y="18658"/>
                  </a:cubicBezTo>
                  <a:cubicBezTo>
                    <a:pt x="2673" y="18340"/>
                    <a:pt x="3032" y="18153"/>
                    <a:pt x="3357" y="18153"/>
                  </a:cubicBezTo>
                  <a:cubicBezTo>
                    <a:pt x="3386" y="18153"/>
                    <a:pt x="3414" y="18155"/>
                    <a:pt x="3441" y="18158"/>
                  </a:cubicBezTo>
                  <a:cubicBezTo>
                    <a:pt x="3787" y="18170"/>
                    <a:pt x="4108" y="18372"/>
                    <a:pt x="4334" y="18646"/>
                  </a:cubicBezTo>
                  <a:cubicBezTo>
                    <a:pt x="3858" y="18872"/>
                    <a:pt x="3549" y="19265"/>
                    <a:pt x="3513" y="19801"/>
                  </a:cubicBezTo>
                  <a:cubicBezTo>
                    <a:pt x="3501" y="20325"/>
                    <a:pt x="3691" y="20849"/>
                    <a:pt x="3965" y="21289"/>
                  </a:cubicBezTo>
                  <a:cubicBezTo>
                    <a:pt x="3989" y="21051"/>
                    <a:pt x="4025" y="20801"/>
                    <a:pt x="4049" y="20551"/>
                  </a:cubicBezTo>
                  <a:cubicBezTo>
                    <a:pt x="4061" y="20432"/>
                    <a:pt x="4084" y="20301"/>
                    <a:pt x="4168" y="20206"/>
                  </a:cubicBezTo>
                  <a:cubicBezTo>
                    <a:pt x="4227" y="20134"/>
                    <a:pt x="4334" y="20098"/>
                    <a:pt x="4418" y="20075"/>
                  </a:cubicBezTo>
                  <a:cubicBezTo>
                    <a:pt x="4632" y="19979"/>
                    <a:pt x="4811" y="19860"/>
                    <a:pt x="4954" y="19706"/>
                  </a:cubicBezTo>
                  <a:cubicBezTo>
                    <a:pt x="5180" y="19444"/>
                    <a:pt x="5346" y="19086"/>
                    <a:pt x="5668" y="19015"/>
                  </a:cubicBezTo>
                  <a:cubicBezTo>
                    <a:pt x="5668" y="19551"/>
                    <a:pt x="5716" y="20087"/>
                    <a:pt x="5823" y="20610"/>
                  </a:cubicBezTo>
                  <a:cubicBezTo>
                    <a:pt x="5847" y="20777"/>
                    <a:pt x="5906" y="20968"/>
                    <a:pt x="6061" y="21039"/>
                  </a:cubicBezTo>
                  <a:cubicBezTo>
                    <a:pt x="6323" y="20658"/>
                    <a:pt x="6620" y="20218"/>
                    <a:pt x="6620" y="19741"/>
                  </a:cubicBezTo>
                  <a:cubicBezTo>
                    <a:pt x="6620" y="19384"/>
                    <a:pt x="6478" y="19051"/>
                    <a:pt x="6537" y="18705"/>
                  </a:cubicBezTo>
                  <a:cubicBezTo>
                    <a:pt x="6571" y="18526"/>
                    <a:pt x="6762" y="18358"/>
                    <a:pt x="6943" y="18358"/>
                  </a:cubicBezTo>
                  <a:cubicBezTo>
                    <a:pt x="6954" y="18358"/>
                    <a:pt x="6966" y="18359"/>
                    <a:pt x="6978" y="18360"/>
                  </a:cubicBezTo>
                  <a:cubicBezTo>
                    <a:pt x="7168" y="18396"/>
                    <a:pt x="7335" y="18539"/>
                    <a:pt x="7501" y="18658"/>
                  </a:cubicBezTo>
                  <a:cubicBezTo>
                    <a:pt x="7633" y="18752"/>
                    <a:pt x="7787" y="18831"/>
                    <a:pt x="7939" y="18831"/>
                  </a:cubicBezTo>
                  <a:cubicBezTo>
                    <a:pt x="7980" y="18831"/>
                    <a:pt x="8021" y="18825"/>
                    <a:pt x="8061" y="18813"/>
                  </a:cubicBezTo>
                  <a:cubicBezTo>
                    <a:pt x="8216" y="18765"/>
                    <a:pt x="8323" y="18610"/>
                    <a:pt x="8454" y="18539"/>
                  </a:cubicBezTo>
                  <a:cubicBezTo>
                    <a:pt x="8534" y="18489"/>
                    <a:pt x="8628" y="18466"/>
                    <a:pt x="8724" y="18466"/>
                  </a:cubicBezTo>
                  <a:cubicBezTo>
                    <a:pt x="8857" y="18466"/>
                    <a:pt x="8993" y="18510"/>
                    <a:pt x="9097" y="18586"/>
                  </a:cubicBezTo>
                  <a:cubicBezTo>
                    <a:pt x="8954" y="18396"/>
                    <a:pt x="9049" y="18051"/>
                    <a:pt x="8883" y="17860"/>
                  </a:cubicBezTo>
                  <a:cubicBezTo>
                    <a:pt x="8811" y="17765"/>
                    <a:pt x="8692" y="17741"/>
                    <a:pt x="8573" y="17693"/>
                  </a:cubicBezTo>
                  <a:cubicBezTo>
                    <a:pt x="8156" y="17586"/>
                    <a:pt x="7740" y="17503"/>
                    <a:pt x="7311" y="17443"/>
                  </a:cubicBezTo>
                  <a:cubicBezTo>
                    <a:pt x="7704" y="16681"/>
                    <a:pt x="8287" y="15931"/>
                    <a:pt x="8990" y="15443"/>
                  </a:cubicBezTo>
                  <a:cubicBezTo>
                    <a:pt x="9073" y="15657"/>
                    <a:pt x="9180" y="15848"/>
                    <a:pt x="9299" y="16027"/>
                  </a:cubicBezTo>
                  <a:cubicBezTo>
                    <a:pt x="9645" y="15419"/>
                    <a:pt x="10014" y="14824"/>
                    <a:pt x="10419" y="14241"/>
                  </a:cubicBezTo>
                  <a:lnTo>
                    <a:pt x="10419" y="14241"/>
                  </a:lnTo>
                  <a:cubicBezTo>
                    <a:pt x="10407" y="14491"/>
                    <a:pt x="10419" y="14776"/>
                    <a:pt x="10419" y="15026"/>
                  </a:cubicBezTo>
                  <a:cubicBezTo>
                    <a:pt x="10407" y="15217"/>
                    <a:pt x="10407" y="15431"/>
                    <a:pt x="10311" y="15610"/>
                  </a:cubicBezTo>
                  <a:cubicBezTo>
                    <a:pt x="10168" y="15907"/>
                    <a:pt x="9835" y="16086"/>
                    <a:pt x="9537" y="16217"/>
                  </a:cubicBezTo>
                  <a:cubicBezTo>
                    <a:pt x="9823" y="16443"/>
                    <a:pt x="10133" y="16669"/>
                    <a:pt x="10466" y="16800"/>
                  </a:cubicBezTo>
                  <a:cubicBezTo>
                    <a:pt x="10359" y="17104"/>
                    <a:pt x="10050" y="17294"/>
                    <a:pt x="9747" y="17294"/>
                  </a:cubicBezTo>
                  <a:cubicBezTo>
                    <a:pt x="9646" y="17294"/>
                    <a:pt x="9546" y="17273"/>
                    <a:pt x="9454" y="17229"/>
                  </a:cubicBezTo>
                  <a:lnTo>
                    <a:pt x="9454" y="17229"/>
                  </a:lnTo>
                  <a:cubicBezTo>
                    <a:pt x="9549" y="17681"/>
                    <a:pt x="9930" y="18098"/>
                    <a:pt x="10347" y="18253"/>
                  </a:cubicBezTo>
                  <a:cubicBezTo>
                    <a:pt x="9852" y="18938"/>
                    <a:pt x="8993" y="19408"/>
                    <a:pt x="8141" y="19408"/>
                  </a:cubicBezTo>
                  <a:cubicBezTo>
                    <a:pt x="8031" y="19408"/>
                    <a:pt x="7920" y="19400"/>
                    <a:pt x="7811" y="19384"/>
                  </a:cubicBezTo>
                  <a:lnTo>
                    <a:pt x="7811" y="19384"/>
                  </a:lnTo>
                  <a:cubicBezTo>
                    <a:pt x="8241" y="19726"/>
                    <a:pt x="8787" y="19907"/>
                    <a:pt x="9330" y="19907"/>
                  </a:cubicBezTo>
                  <a:cubicBezTo>
                    <a:pt x="9524" y="19907"/>
                    <a:pt x="9718" y="19884"/>
                    <a:pt x="9907" y="19837"/>
                  </a:cubicBezTo>
                  <a:lnTo>
                    <a:pt x="9907" y="19837"/>
                  </a:lnTo>
                  <a:cubicBezTo>
                    <a:pt x="9668" y="20432"/>
                    <a:pt x="9180" y="20908"/>
                    <a:pt x="8537" y="20979"/>
                  </a:cubicBezTo>
                  <a:cubicBezTo>
                    <a:pt x="8423" y="20996"/>
                    <a:pt x="8305" y="21000"/>
                    <a:pt x="8188" y="21000"/>
                  </a:cubicBezTo>
                  <a:cubicBezTo>
                    <a:pt x="8110" y="21000"/>
                    <a:pt x="8032" y="20998"/>
                    <a:pt x="7954" y="20998"/>
                  </a:cubicBezTo>
                  <a:cubicBezTo>
                    <a:pt x="7820" y="20998"/>
                    <a:pt x="7687" y="21003"/>
                    <a:pt x="7561" y="21027"/>
                  </a:cubicBezTo>
                  <a:cubicBezTo>
                    <a:pt x="6859" y="21158"/>
                    <a:pt x="6370" y="21765"/>
                    <a:pt x="6037" y="22396"/>
                  </a:cubicBezTo>
                  <a:cubicBezTo>
                    <a:pt x="6251" y="22111"/>
                    <a:pt x="6739" y="22087"/>
                    <a:pt x="7097" y="22063"/>
                  </a:cubicBezTo>
                  <a:cubicBezTo>
                    <a:pt x="7124" y="22062"/>
                    <a:pt x="7152" y="22062"/>
                    <a:pt x="7179" y="22062"/>
                  </a:cubicBezTo>
                  <a:cubicBezTo>
                    <a:pt x="7507" y="22062"/>
                    <a:pt x="7827" y="22122"/>
                    <a:pt x="8156" y="22122"/>
                  </a:cubicBezTo>
                  <a:cubicBezTo>
                    <a:pt x="8183" y="22123"/>
                    <a:pt x="8210" y="22124"/>
                    <a:pt x="8237" y="22124"/>
                  </a:cubicBezTo>
                  <a:cubicBezTo>
                    <a:pt x="9009" y="22124"/>
                    <a:pt x="9795" y="21793"/>
                    <a:pt x="10347" y="21230"/>
                  </a:cubicBezTo>
                  <a:lnTo>
                    <a:pt x="10347" y="21230"/>
                  </a:lnTo>
                  <a:cubicBezTo>
                    <a:pt x="10014" y="21706"/>
                    <a:pt x="9573" y="22099"/>
                    <a:pt x="9073" y="22444"/>
                  </a:cubicBezTo>
                  <a:cubicBezTo>
                    <a:pt x="8739" y="22681"/>
                    <a:pt x="8365" y="22928"/>
                    <a:pt x="7970" y="22928"/>
                  </a:cubicBezTo>
                  <a:cubicBezTo>
                    <a:pt x="7929" y="22928"/>
                    <a:pt x="7888" y="22926"/>
                    <a:pt x="7847" y="22920"/>
                  </a:cubicBezTo>
                  <a:lnTo>
                    <a:pt x="7847" y="22920"/>
                  </a:lnTo>
                  <a:cubicBezTo>
                    <a:pt x="8077" y="23017"/>
                    <a:pt x="8334" y="23065"/>
                    <a:pt x="8594" y="23065"/>
                  </a:cubicBezTo>
                  <a:cubicBezTo>
                    <a:pt x="8846" y="23065"/>
                    <a:pt x="9101" y="23020"/>
                    <a:pt x="9335" y="22932"/>
                  </a:cubicBezTo>
                  <a:cubicBezTo>
                    <a:pt x="9907" y="22706"/>
                    <a:pt x="10359" y="22218"/>
                    <a:pt x="10776" y="21741"/>
                  </a:cubicBezTo>
                  <a:cubicBezTo>
                    <a:pt x="10811" y="22170"/>
                    <a:pt x="10871" y="22587"/>
                    <a:pt x="10966" y="22992"/>
                  </a:cubicBezTo>
                  <a:cubicBezTo>
                    <a:pt x="11073" y="23408"/>
                    <a:pt x="11181" y="23813"/>
                    <a:pt x="11478" y="24111"/>
                  </a:cubicBezTo>
                  <a:cubicBezTo>
                    <a:pt x="11776" y="23813"/>
                    <a:pt x="11716" y="23408"/>
                    <a:pt x="11812" y="22992"/>
                  </a:cubicBezTo>
                  <a:cubicBezTo>
                    <a:pt x="11919" y="22575"/>
                    <a:pt x="11978" y="22158"/>
                    <a:pt x="12014" y="21741"/>
                  </a:cubicBezTo>
                  <a:cubicBezTo>
                    <a:pt x="12431" y="22218"/>
                    <a:pt x="12859" y="22706"/>
                    <a:pt x="13455" y="22932"/>
                  </a:cubicBezTo>
                  <a:cubicBezTo>
                    <a:pt x="13689" y="23020"/>
                    <a:pt x="13938" y="23065"/>
                    <a:pt x="14186" y="23065"/>
                  </a:cubicBezTo>
                  <a:cubicBezTo>
                    <a:pt x="14444" y="23065"/>
                    <a:pt x="14701" y="23017"/>
                    <a:pt x="14943" y="22920"/>
                  </a:cubicBezTo>
                  <a:lnTo>
                    <a:pt x="14943" y="22920"/>
                  </a:lnTo>
                  <a:cubicBezTo>
                    <a:pt x="14902" y="22926"/>
                    <a:pt x="14861" y="22928"/>
                    <a:pt x="14821" y="22928"/>
                  </a:cubicBezTo>
                  <a:cubicBezTo>
                    <a:pt x="14415" y="22928"/>
                    <a:pt x="14040" y="22671"/>
                    <a:pt x="13705" y="22444"/>
                  </a:cubicBezTo>
                  <a:cubicBezTo>
                    <a:pt x="13228" y="22099"/>
                    <a:pt x="12788" y="21706"/>
                    <a:pt x="12443" y="21230"/>
                  </a:cubicBezTo>
                  <a:lnTo>
                    <a:pt x="12443" y="21230"/>
                  </a:lnTo>
                  <a:cubicBezTo>
                    <a:pt x="12983" y="21793"/>
                    <a:pt x="13769" y="22124"/>
                    <a:pt x="14552" y="22124"/>
                  </a:cubicBezTo>
                  <a:cubicBezTo>
                    <a:pt x="14579" y="22124"/>
                    <a:pt x="14606" y="22123"/>
                    <a:pt x="14633" y="22122"/>
                  </a:cubicBezTo>
                  <a:cubicBezTo>
                    <a:pt x="14958" y="22112"/>
                    <a:pt x="15273" y="22061"/>
                    <a:pt x="15597" y="22061"/>
                  </a:cubicBezTo>
                  <a:cubicBezTo>
                    <a:pt x="15629" y="22061"/>
                    <a:pt x="15661" y="22062"/>
                    <a:pt x="15693" y="22063"/>
                  </a:cubicBezTo>
                  <a:cubicBezTo>
                    <a:pt x="16038" y="22087"/>
                    <a:pt x="16538" y="22111"/>
                    <a:pt x="16741" y="22396"/>
                  </a:cubicBezTo>
                  <a:cubicBezTo>
                    <a:pt x="16419" y="21765"/>
                    <a:pt x="15907" y="21146"/>
                    <a:pt x="15229" y="21027"/>
                  </a:cubicBezTo>
                  <a:cubicBezTo>
                    <a:pt x="15092" y="21003"/>
                    <a:pt x="14958" y="20998"/>
                    <a:pt x="14824" y="20998"/>
                  </a:cubicBezTo>
                  <a:cubicBezTo>
                    <a:pt x="14747" y="20998"/>
                    <a:pt x="14670" y="21000"/>
                    <a:pt x="14593" y="21000"/>
                  </a:cubicBezTo>
                  <a:cubicBezTo>
                    <a:pt x="14476" y="21000"/>
                    <a:pt x="14359" y="20996"/>
                    <a:pt x="14240" y="20979"/>
                  </a:cubicBezTo>
                  <a:cubicBezTo>
                    <a:pt x="13621" y="20908"/>
                    <a:pt x="13109" y="20432"/>
                    <a:pt x="12871" y="19837"/>
                  </a:cubicBezTo>
                  <a:lnTo>
                    <a:pt x="12871" y="19837"/>
                  </a:lnTo>
                  <a:cubicBezTo>
                    <a:pt x="13055" y="19883"/>
                    <a:pt x="13247" y="19905"/>
                    <a:pt x="13439" y="19905"/>
                  </a:cubicBezTo>
                  <a:cubicBezTo>
                    <a:pt x="13992" y="19905"/>
                    <a:pt x="14551" y="19720"/>
                    <a:pt x="14967" y="19384"/>
                  </a:cubicBezTo>
                  <a:lnTo>
                    <a:pt x="14967" y="19384"/>
                  </a:lnTo>
                  <a:cubicBezTo>
                    <a:pt x="14860" y="19400"/>
                    <a:pt x="14752" y="19408"/>
                    <a:pt x="14643" y="19408"/>
                  </a:cubicBezTo>
                  <a:cubicBezTo>
                    <a:pt x="13804" y="19408"/>
                    <a:pt x="12927" y="18938"/>
                    <a:pt x="12443" y="18253"/>
                  </a:cubicBezTo>
                  <a:cubicBezTo>
                    <a:pt x="12871" y="18098"/>
                    <a:pt x="13240" y="17681"/>
                    <a:pt x="13336" y="17229"/>
                  </a:cubicBezTo>
                  <a:lnTo>
                    <a:pt x="13336" y="17229"/>
                  </a:lnTo>
                  <a:cubicBezTo>
                    <a:pt x="13244" y="17273"/>
                    <a:pt x="13143" y="17294"/>
                    <a:pt x="13041" y="17294"/>
                  </a:cubicBezTo>
                  <a:cubicBezTo>
                    <a:pt x="12735" y="17294"/>
                    <a:pt x="12422" y="17104"/>
                    <a:pt x="12324" y="16800"/>
                  </a:cubicBezTo>
                  <a:cubicBezTo>
                    <a:pt x="12657" y="16669"/>
                    <a:pt x="12966" y="16443"/>
                    <a:pt x="13252" y="16217"/>
                  </a:cubicBezTo>
                  <a:cubicBezTo>
                    <a:pt x="12931" y="16074"/>
                    <a:pt x="12609" y="15907"/>
                    <a:pt x="12466" y="15610"/>
                  </a:cubicBezTo>
                  <a:cubicBezTo>
                    <a:pt x="12383" y="15431"/>
                    <a:pt x="12383" y="15241"/>
                    <a:pt x="12371" y="15026"/>
                  </a:cubicBezTo>
                  <a:cubicBezTo>
                    <a:pt x="12347" y="14776"/>
                    <a:pt x="12371" y="14491"/>
                    <a:pt x="12371" y="14241"/>
                  </a:cubicBezTo>
                  <a:cubicBezTo>
                    <a:pt x="12764" y="14824"/>
                    <a:pt x="13145" y="15395"/>
                    <a:pt x="13478" y="16027"/>
                  </a:cubicBezTo>
                  <a:cubicBezTo>
                    <a:pt x="13621" y="15848"/>
                    <a:pt x="13705" y="15657"/>
                    <a:pt x="13800" y="15443"/>
                  </a:cubicBezTo>
                  <a:cubicBezTo>
                    <a:pt x="14502" y="15931"/>
                    <a:pt x="15074" y="16681"/>
                    <a:pt x="15479" y="17443"/>
                  </a:cubicBezTo>
                  <a:cubicBezTo>
                    <a:pt x="15062" y="17503"/>
                    <a:pt x="14633" y="17586"/>
                    <a:pt x="14217" y="17693"/>
                  </a:cubicBezTo>
                  <a:cubicBezTo>
                    <a:pt x="14098" y="17717"/>
                    <a:pt x="13978" y="17765"/>
                    <a:pt x="13895" y="17860"/>
                  </a:cubicBezTo>
                  <a:cubicBezTo>
                    <a:pt x="13740" y="18051"/>
                    <a:pt x="13824" y="18396"/>
                    <a:pt x="13693" y="18586"/>
                  </a:cubicBezTo>
                  <a:cubicBezTo>
                    <a:pt x="13797" y="18510"/>
                    <a:pt x="13929" y="18466"/>
                    <a:pt x="14061" y="18466"/>
                  </a:cubicBezTo>
                  <a:cubicBezTo>
                    <a:pt x="14156" y="18466"/>
                    <a:pt x="14251" y="18489"/>
                    <a:pt x="14336" y="18539"/>
                  </a:cubicBezTo>
                  <a:cubicBezTo>
                    <a:pt x="14467" y="18610"/>
                    <a:pt x="14574" y="18765"/>
                    <a:pt x="14717" y="18813"/>
                  </a:cubicBezTo>
                  <a:cubicBezTo>
                    <a:pt x="14757" y="18825"/>
                    <a:pt x="14798" y="18831"/>
                    <a:pt x="14840" y="18831"/>
                  </a:cubicBezTo>
                  <a:cubicBezTo>
                    <a:pt x="14996" y="18831"/>
                    <a:pt x="15157" y="18752"/>
                    <a:pt x="15288" y="18658"/>
                  </a:cubicBezTo>
                  <a:cubicBezTo>
                    <a:pt x="15443" y="18539"/>
                    <a:pt x="15610" y="18408"/>
                    <a:pt x="15800" y="18360"/>
                  </a:cubicBezTo>
                  <a:cubicBezTo>
                    <a:pt x="15812" y="18359"/>
                    <a:pt x="15825" y="18358"/>
                    <a:pt x="15837" y="18358"/>
                  </a:cubicBezTo>
                  <a:cubicBezTo>
                    <a:pt x="16026" y="18358"/>
                    <a:pt x="16208" y="18526"/>
                    <a:pt x="16253" y="18705"/>
                  </a:cubicBezTo>
                  <a:cubicBezTo>
                    <a:pt x="16324" y="19051"/>
                    <a:pt x="16157" y="19408"/>
                    <a:pt x="16157" y="19741"/>
                  </a:cubicBezTo>
                  <a:cubicBezTo>
                    <a:pt x="16157" y="20218"/>
                    <a:pt x="16443" y="20634"/>
                    <a:pt x="16729" y="21039"/>
                  </a:cubicBezTo>
                  <a:cubicBezTo>
                    <a:pt x="16872" y="20956"/>
                    <a:pt x="16931" y="20777"/>
                    <a:pt x="16967" y="20610"/>
                  </a:cubicBezTo>
                  <a:cubicBezTo>
                    <a:pt x="17074" y="20087"/>
                    <a:pt x="17134" y="19551"/>
                    <a:pt x="17110" y="19015"/>
                  </a:cubicBezTo>
                  <a:lnTo>
                    <a:pt x="17110" y="19015"/>
                  </a:lnTo>
                  <a:cubicBezTo>
                    <a:pt x="17443" y="19086"/>
                    <a:pt x="17610" y="19444"/>
                    <a:pt x="17824" y="19706"/>
                  </a:cubicBezTo>
                  <a:cubicBezTo>
                    <a:pt x="17979" y="19860"/>
                    <a:pt x="18158" y="20003"/>
                    <a:pt x="18360" y="20075"/>
                  </a:cubicBezTo>
                  <a:cubicBezTo>
                    <a:pt x="18455" y="20098"/>
                    <a:pt x="18539" y="20134"/>
                    <a:pt x="18622" y="20206"/>
                  </a:cubicBezTo>
                  <a:cubicBezTo>
                    <a:pt x="18705" y="20301"/>
                    <a:pt x="18717" y="20432"/>
                    <a:pt x="18741" y="20551"/>
                  </a:cubicBezTo>
                  <a:cubicBezTo>
                    <a:pt x="18765" y="20789"/>
                    <a:pt x="18801" y="21039"/>
                    <a:pt x="18824" y="21289"/>
                  </a:cubicBezTo>
                  <a:cubicBezTo>
                    <a:pt x="19098" y="20837"/>
                    <a:pt x="19289" y="20325"/>
                    <a:pt x="19277" y="19801"/>
                  </a:cubicBezTo>
                  <a:cubicBezTo>
                    <a:pt x="19253" y="19289"/>
                    <a:pt x="18931" y="18872"/>
                    <a:pt x="18455" y="18646"/>
                  </a:cubicBezTo>
                  <a:cubicBezTo>
                    <a:pt x="18693" y="18396"/>
                    <a:pt x="19003" y="18182"/>
                    <a:pt x="19348" y="18158"/>
                  </a:cubicBezTo>
                  <a:cubicBezTo>
                    <a:pt x="19367" y="18156"/>
                    <a:pt x="19385" y="18156"/>
                    <a:pt x="19404" y="18156"/>
                  </a:cubicBezTo>
                  <a:cubicBezTo>
                    <a:pt x="19737" y="18156"/>
                    <a:pt x="20115" y="18353"/>
                    <a:pt x="20194" y="18658"/>
                  </a:cubicBezTo>
                  <a:cubicBezTo>
                    <a:pt x="20063" y="17801"/>
                    <a:pt x="19312" y="17086"/>
                    <a:pt x="18455" y="16979"/>
                  </a:cubicBezTo>
                  <a:cubicBezTo>
                    <a:pt x="18418" y="16975"/>
                    <a:pt x="18381" y="16973"/>
                    <a:pt x="18342" y="16973"/>
                  </a:cubicBezTo>
                  <a:cubicBezTo>
                    <a:pt x="18256" y="16973"/>
                    <a:pt x="18168" y="16985"/>
                    <a:pt x="18086" y="17027"/>
                  </a:cubicBezTo>
                  <a:cubicBezTo>
                    <a:pt x="17979" y="17062"/>
                    <a:pt x="17908" y="17170"/>
                    <a:pt x="17824" y="17265"/>
                  </a:cubicBezTo>
                  <a:cubicBezTo>
                    <a:pt x="17681" y="17455"/>
                    <a:pt x="17455" y="17634"/>
                    <a:pt x="17312" y="17824"/>
                  </a:cubicBezTo>
                  <a:cubicBezTo>
                    <a:pt x="16324" y="16943"/>
                    <a:pt x="15502" y="15800"/>
                    <a:pt x="14895" y="14622"/>
                  </a:cubicBezTo>
                  <a:cubicBezTo>
                    <a:pt x="15109" y="14547"/>
                    <a:pt x="15352" y="14501"/>
                    <a:pt x="15580" y="14501"/>
                  </a:cubicBezTo>
                  <a:cubicBezTo>
                    <a:pt x="15606" y="14501"/>
                    <a:pt x="15632" y="14501"/>
                    <a:pt x="15657" y="14503"/>
                  </a:cubicBezTo>
                  <a:cubicBezTo>
                    <a:pt x="15467" y="13991"/>
                    <a:pt x="15026" y="13586"/>
                    <a:pt x="14550" y="13276"/>
                  </a:cubicBezTo>
                  <a:cubicBezTo>
                    <a:pt x="14098" y="12955"/>
                    <a:pt x="13574" y="12717"/>
                    <a:pt x="13109" y="12407"/>
                  </a:cubicBezTo>
                  <a:cubicBezTo>
                    <a:pt x="12847" y="12228"/>
                    <a:pt x="12585" y="12026"/>
                    <a:pt x="12443" y="11740"/>
                  </a:cubicBezTo>
                  <a:cubicBezTo>
                    <a:pt x="12276" y="11407"/>
                    <a:pt x="12288" y="11026"/>
                    <a:pt x="12312" y="10657"/>
                  </a:cubicBezTo>
                  <a:cubicBezTo>
                    <a:pt x="12324" y="10145"/>
                    <a:pt x="12407" y="9597"/>
                    <a:pt x="12431" y="9085"/>
                  </a:cubicBezTo>
                  <a:cubicBezTo>
                    <a:pt x="12764" y="9847"/>
                    <a:pt x="13121" y="10621"/>
                    <a:pt x="13597" y="11312"/>
                  </a:cubicBezTo>
                  <a:cubicBezTo>
                    <a:pt x="14074" y="11990"/>
                    <a:pt x="14633" y="12526"/>
                    <a:pt x="15372" y="12883"/>
                  </a:cubicBezTo>
                  <a:cubicBezTo>
                    <a:pt x="15169" y="12288"/>
                    <a:pt x="14991" y="11693"/>
                    <a:pt x="14836" y="11085"/>
                  </a:cubicBezTo>
                  <a:cubicBezTo>
                    <a:pt x="14669" y="10359"/>
                    <a:pt x="14657" y="9597"/>
                    <a:pt x="14729" y="8847"/>
                  </a:cubicBezTo>
                  <a:lnTo>
                    <a:pt x="14729" y="8847"/>
                  </a:lnTo>
                  <a:cubicBezTo>
                    <a:pt x="15383" y="10359"/>
                    <a:pt x="15848" y="11943"/>
                    <a:pt x="16729" y="13336"/>
                  </a:cubicBezTo>
                  <a:cubicBezTo>
                    <a:pt x="17597" y="14696"/>
                    <a:pt x="19054" y="15861"/>
                    <a:pt x="20646" y="15861"/>
                  </a:cubicBezTo>
                  <a:cubicBezTo>
                    <a:pt x="20670" y="15861"/>
                    <a:pt x="20693" y="15860"/>
                    <a:pt x="20717" y="15860"/>
                  </a:cubicBezTo>
                  <a:cubicBezTo>
                    <a:pt x="19551" y="15145"/>
                    <a:pt x="18741" y="13955"/>
                    <a:pt x="18289" y="12657"/>
                  </a:cubicBezTo>
                  <a:cubicBezTo>
                    <a:pt x="17848" y="11371"/>
                    <a:pt x="17788" y="10002"/>
                    <a:pt x="17824" y="8633"/>
                  </a:cubicBezTo>
                  <a:lnTo>
                    <a:pt x="17824" y="8633"/>
                  </a:lnTo>
                  <a:cubicBezTo>
                    <a:pt x="18348" y="9764"/>
                    <a:pt x="18872" y="10919"/>
                    <a:pt x="19741" y="11836"/>
                  </a:cubicBezTo>
                  <a:cubicBezTo>
                    <a:pt x="20530" y="12680"/>
                    <a:pt x="21484" y="13213"/>
                    <a:pt x="22624" y="13213"/>
                  </a:cubicBezTo>
                  <a:cubicBezTo>
                    <a:pt x="22706" y="13213"/>
                    <a:pt x="22789" y="13210"/>
                    <a:pt x="22872" y="13205"/>
                  </a:cubicBezTo>
                  <a:cubicBezTo>
                    <a:pt x="21837" y="12621"/>
                    <a:pt x="21075" y="11621"/>
                    <a:pt x="20610" y="10538"/>
                  </a:cubicBezTo>
                  <a:cubicBezTo>
                    <a:pt x="20158" y="9454"/>
                    <a:pt x="19991" y="8216"/>
                    <a:pt x="19860" y="7025"/>
                  </a:cubicBezTo>
                  <a:lnTo>
                    <a:pt x="19860" y="7025"/>
                  </a:lnTo>
                  <a:cubicBezTo>
                    <a:pt x="20403" y="7527"/>
                    <a:pt x="21105" y="7788"/>
                    <a:pt x="21824" y="7788"/>
                  </a:cubicBezTo>
                  <a:cubicBezTo>
                    <a:pt x="22130" y="7788"/>
                    <a:pt x="22440" y="7740"/>
                    <a:pt x="22741" y="7645"/>
                  </a:cubicBezTo>
                  <a:cubicBezTo>
                    <a:pt x="22015" y="7490"/>
                    <a:pt x="21491" y="6859"/>
                    <a:pt x="21134" y="6216"/>
                  </a:cubicBezTo>
                  <a:cubicBezTo>
                    <a:pt x="20777" y="5561"/>
                    <a:pt x="20598" y="4716"/>
                    <a:pt x="20134" y="4132"/>
                  </a:cubicBezTo>
                  <a:lnTo>
                    <a:pt x="20134" y="4132"/>
                  </a:lnTo>
                  <a:cubicBezTo>
                    <a:pt x="20202" y="4175"/>
                    <a:pt x="20270" y="4181"/>
                    <a:pt x="20342" y="4181"/>
                  </a:cubicBezTo>
                  <a:cubicBezTo>
                    <a:pt x="20371" y="4181"/>
                    <a:pt x="20401" y="4180"/>
                    <a:pt x="20432" y="4180"/>
                  </a:cubicBezTo>
                  <a:cubicBezTo>
                    <a:pt x="21063" y="4156"/>
                    <a:pt x="21694" y="4096"/>
                    <a:pt x="22289" y="3918"/>
                  </a:cubicBezTo>
                  <a:cubicBezTo>
                    <a:pt x="21503" y="3620"/>
                    <a:pt x="20777" y="2942"/>
                    <a:pt x="20467" y="2156"/>
                  </a:cubicBezTo>
                  <a:cubicBezTo>
                    <a:pt x="21170" y="2037"/>
                    <a:pt x="21670" y="1429"/>
                    <a:pt x="21968" y="775"/>
                  </a:cubicBezTo>
                  <a:lnTo>
                    <a:pt x="21968" y="775"/>
                  </a:lnTo>
                  <a:cubicBezTo>
                    <a:pt x="21733" y="961"/>
                    <a:pt x="21444" y="1035"/>
                    <a:pt x="21144" y="1035"/>
                  </a:cubicBezTo>
                  <a:cubicBezTo>
                    <a:pt x="20851" y="1035"/>
                    <a:pt x="20548" y="964"/>
                    <a:pt x="20277" y="858"/>
                  </a:cubicBezTo>
                  <a:cubicBezTo>
                    <a:pt x="19717" y="644"/>
                    <a:pt x="19229" y="298"/>
                    <a:pt x="18670" y="108"/>
                  </a:cubicBezTo>
                  <a:cubicBezTo>
                    <a:pt x="18460" y="42"/>
                    <a:pt x="18233" y="4"/>
                    <a:pt x="18011" y="4"/>
                  </a:cubicBezTo>
                  <a:cubicBezTo>
                    <a:pt x="17627" y="4"/>
                    <a:pt x="17256" y="119"/>
                    <a:pt x="17015" y="406"/>
                  </a:cubicBezTo>
                  <a:cubicBezTo>
                    <a:pt x="16884" y="548"/>
                    <a:pt x="16788" y="739"/>
                    <a:pt x="16717" y="918"/>
                  </a:cubicBezTo>
                  <a:cubicBezTo>
                    <a:pt x="16419" y="1656"/>
                    <a:pt x="16288" y="2346"/>
                    <a:pt x="16372" y="3120"/>
                  </a:cubicBezTo>
                  <a:cubicBezTo>
                    <a:pt x="16407" y="2942"/>
                    <a:pt x="16443" y="2787"/>
                    <a:pt x="16479" y="2608"/>
                  </a:cubicBezTo>
                  <a:cubicBezTo>
                    <a:pt x="16526" y="2394"/>
                    <a:pt x="16562" y="2191"/>
                    <a:pt x="16741" y="2072"/>
                  </a:cubicBezTo>
                  <a:cubicBezTo>
                    <a:pt x="16828" y="2009"/>
                    <a:pt x="16927" y="1984"/>
                    <a:pt x="17029" y="1984"/>
                  </a:cubicBezTo>
                  <a:cubicBezTo>
                    <a:pt x="17176" y="1984"/>
                    <a:pt x="17328" y="2038"/>
                    <a:pt x="17455" y="2108"/>
                  </a:cubicBezTo>
                  <a:cubicBezTo>
                    <a:pt x="17729" y="2251"/>
                    <a:pt x="17979" y="2501"/>
                    <a:pt x="17931" y="2799"/>
                  </a:cubicBezTo>
                  <a:cubicBezTo>
                    <a:pt x="17908" y="2965"/>
                    <a:pt x="17812" y="3084"/>
                    <a:pt x="17693" y="3204"/>
                  </a:cubicBezTo>
                  <a:cubicBezTo>
                    <a:pt x="17550" y="3358"/>
                    <a:pt x="17431" y="3513"/>
                    <a:pt x="17265" y="3656"/>
                  </a:cubicBezTo>
                  <a:cubicBezTo>
                    <a:pt x="17313" y="3653"/>
                    <a:pt x="17364" y="3652"/>
                    <a:pt x="17414" y="3652"/>
                  </a:cubicBezTo>
                  <a:cubicBezTo>
                    <a:pt x="17610" y="3652"/>
                    <a:pt x="17808" y="3681"/>
                    <a:pt x="17931" y="3823"/>
                  </a:cubicBezTo>
                  <a:cubicBezTo>
                    <a:pt x="18098" y="4001"/>
                    <a:pt x="18074" y="4287"/>
                    <a:pt x="17955" y="4477"/>
                  </a:cubicBezTo>
                  <a:cubicBezTo>
                    <a:pt x="17836" y="4692"/>
                    <a:pt x="17622" y="4823"/>
                    <a:pt x="17431" y="4954"/>
                  </a:cubicBezTo>
                  <a:cubicBezTo>
                    <a:pt x="17003" y="5251"/>
                    <a:pt x="16562" y="5537"/>
                    <a:pt x="16074" y="5716"/>
                  </a:cubicBezTo>
                  <a:cubicBezTo>
                    <a:pt x="15793" y="5819"/>
                    <a:pt x="15464" y="5878"/>
                    <a:pt x="15143" y="5878"/>
                  </a:cubicBezTo>
                  <a:cubicBezTo>
                    <a:pt x="14906" y="5878"/>
                    <a:pt x="14674" y="5846"/>
                    <a:pt x="14467" y="5775"/>
                  </a:cubicBezTo>
                  <a:cubicBezTo>
                    <a:pt x="14336" y="6144"/>
                    <a:pt x="14002" y="6430"/>
                    <a:pt x="13633" y="6597"/>
                  </a:cubicBezTo>
                  <a:cubicBezTo>
                    <a:pt x="13443" y="6668"/>
                    <a:pt x="13252" y="6728"/>
                    <a:pt x="13038" y="6752"/>
                  </a:cubicBezTo>
                  <a:lnTo>
                    <a:pt x="13145" y="5620"/>
                  </a:lnTo>
                  <a:cubicBezTo>
                    <a:pt x="12978" y="5466"/>
                    <a:pt x="12966" y="5061"/>
                    <a:pt x="13133" y="4882"/>
                  </a:cubicBezTo>
                  <a:cubicBezTo>
                    <a:pt x="13193" y="4823"/>
                    <a:pt x="13276" y="4763"/>
                    <a:pt x="13288" y="4668"/>
                  </a:cubicBezTo>
                  <a:cubicBezTo>
                    <a:pt x="13312" y="4549"/>
                    <a:pt x="13193" y="4477"/>
                    <a:pt x="13074" y="4430"/>
                  </a:cubicBezTo>
                  <a:cubicBezTo>
                    <a:pt x="12847" y="4370"/>
                    <a:pt x="12609" y="4394"/>
                    <a:pt x="12383" y="4370"/>
                  </a:cubicBezTo>
                  <a:cubicBezTo>
                    <a:pt x="12216" y="4358"/>
                    <a:pt x="12062" y="4335"/>
                    <a:pt x="11919" y="4239"/>
                  </a:cubicBezTo>
                  <a:lnTo>
                    <a:pt x="12038" y="4239"/>
                  </a:lnTo>
                  <a:cubicBezTo>
                    <a:pt x="12990" y="4216"/>
                    <a:pt x="13943" y="4180"/>
                    <a:pt x="14883" y="4156"/>
                  </a:cubicBezTo>
                  <a:cubicBezTo>
                    <a:pt x="15050" y="4156"/>
                    <a:pt x="15229" y="4132"/>
                    <a:pt x="15360" y="4037"/>
                  </a:cubicBezTo>
                  <a:cubicBezTo>
                    <a:pt x="15455" y="3954"/>
                    <a:pt x="15491" y="3870"/>
                    <a:pt x="15538" y="3763"/>
                  </a:cubicBezTo>
                  <a:cubicBezTo>
                    <a:pt x="15669" y="3406"/>
                    <a:pt x="15705" y="3001"/>
                    <a:pt x="15598" y="2632"/>
                  </a:cubicBezTo>
                  <a:cubicBezTo>
                    <a:pt x="15586" y="2608"/>
                    <a:pt x="15586" y="2561"/>
                    <a:pt x="15550" y="2549"/>
                  </a:cubicBezTo>
                  <a:cubicBezTo>
                    <a:pt x="15531" y="2526"/>
                    <a:pt x="15508" y="2516"/>
                    <a:pt x="15483" y="2516"/>
                  </a:cubicBezTo>
                  <a:cubicBezTo>
                    <a:pt x="15419" y="2516"/>
                    <a:pt x="15347" y="2583"/>
                    <a:pt x="15312" y="2644"/>
                  </a:cubicBezTo>
                  <a:cubicBezTo>
                    <a:pt x="15241" y="2823"/>
                    <a:pt x="15276" y="3037"/>
                    <a:pt x="15217" y="3215"/>
                  </a:cubicBezTo>
                  <a:cubicBezTo>
                    <a:pt x="15098" y="3537"/>
                    <a:pt x="14681" y="3656"/>
                    <a:pt x="14336" y="3704"/>
                  </a:cubicBezTo>
                  <a:cubicBezTo>
                    <a:pt x="14010" y="3744"/>
                    <a:pt x="13680" y="3764"/>
                    <a:pt x="13352" y="3764"/>
                  </a:cubicBezTo>
                  <a:cubicBezTo>
                    <a:pt x="12803" y="3764"/>
                    <a:pt x="12257" y="3708"/>
                    <a:pt x="11728" y="3596"/>
                  </a:cubicBezTo>
                  <a:cubicBezTo>
                    <a:pt x="11776" y="3477"/>
                    <a:pt x="11835" y="3382"/>
                    <a:pt x="11943" y="3299"/>
                  </a:cubicBezTo>
                  <a:cubicBezTo>
                    <a:pt x="12124" y="3153"/>
                    <a:pt x="12355" y="3091"/>
                    <a:pt x="12586" y="3091"/>
                  </a:cubicBezTo>
                  <a:cubicBezTo>
                    <a:pt x="12658" y="3091"/>
                    <a:pt x="12729" y="3097"/>
                    <a:pt x="12800" y="3108"/>
                  </a:cubicBezTo>
                  <a:cubicBezTo>
                    <a:pt x="12978" y="3120"/>
                    <a:pt x="13145" y="3168"/>
                    <a:pt x="13324" y="3168"/>
                  </a:cubicBezTo>
                  <a:cubicBezTo>
                    <a:pt x="13824" y="3168"/>
                    <a:pt x="14717" y="2489"/>
                    <a:pt x="14324" y="1918"/>
                  </a:cubicBezTo>
                  <a:lnTo>
                    <a:pt x="14324" y="1918"/>
                  </a:lnTo>
                  <a:cubicBezTo>
                    <a:pt x="14216" y="2008"/>
                    <a:pt x="14081" y="2050"/>
                    <a:pt x="13949" y="2050"/>
                  </a:cubicBezTo>
                  <a:cubicBezTo>
                    <a:pt x="13907" y="2050"/>
                    <a:pt x="13865" y="2045"/>
                    <a:pt x="13824" y="2037"/>
                  </a:cubicBezTo>
                  <a:cubicBezTo>
                    <a:pt x="13347" y="1953"/>
                    <a:pt x="13086" y="1513"/>
                    <a:pt x="12859" y="1132"/>
                  </a:cubicBezTo>
                  <a:cubicBezTo>
                    <a:pt x="12716" y="882"/>
                    <a:pt x="12562" y="620"/>
                    <a:pt x="12335" y="429"/>
                  </a:cubicBezTo>
                  <a:cubicBezTo>
                    <a:pt x="12038" y="179"/>
                    <a:pt x="11645" y="84"/>
                    <a:pt x="11264"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0" name="Google Shape;220;p27"/>
            <p:cNvSpPr/>
            <p:nvPr/>
          </p:nvSpPr>
          <p:spPr>
            <a:xfrm>
              <a:off x="988832" y="5572524"/>
              <a:ext cx="429642" cy="428353"/>
            </a:xfrm>
            <a:custGeom>
              <a:avLst/>
              <a:gdLst/>
              <a:ahLst/>
              <a:cxnLst/>
              <a:rect l="l" t="t" r="r" b="b"/>
              <a:pathLst>
                <a:path w="9669" h="9640" extrusionOk="0">
                  <a:moveTo>
                    <a:pt x="7972" y="1"/>
                  </a:moveTo>
                  <a:cubicBezTo>
                    <a:pt x="7867" y="1"/>
                    <a:pt x="7763" y="43"/>
                    <a:pt x="7680" y="126"/>
                  </a:cubicBezTo>
                  <a:cubicBezTo>
                    <a:pt x="7513" y="293"/>
                    <a:pt x="7513" y="543"/>
                    <a:pt x="7680" y="709"/>
                  </a:cubicBezTo>
                  <a:lnTo>
                    <a:pt x="7906" y="936"/>
                  </a:lnTo>
                  <a:lnTo>
                    <a:pt x="6304" y="2538"/>
                  </a:lnTo>
                  <a:lnTo>
                    <a:pt x="6304" y="2538"/>
                  </a:lnTo>
                  <a:lnTo>
                    <a:pt x="5656" y="1900"/>
                  </a:lnTo>
                  <a:cubicBezTo>
                    <a:pt x="5578" y="1817"/>
                    <a:pt x="5474" y="1775"/>
                    <a:pt x="5370" y="1775"/>
                  </a:cubicBezTo>
                  <a:cubicBezTo>
                    <a:pt x="5266" y="1775"/>
                    <a:pt x="5162" y="1817"/>
                    <a:pt x="5084" y="1900"/>
                  </a:cubicBezTo>
                  <a:cubicBezTo>
                    <a:pt x="4918" y="2067"/>
                    <a:pt x="4918" y="2317"/>
                    <a:pt x="5084" y="2483"/>
                  </a:cubicBezTo>
                  <a:cubicBezTo>
                    <a:pt x="5162" y="2561"/>
                    <a:pt x="5265" y="2600"/>
                    <a:pt x="5369" y="2600"/>
                  </a:cubicBezTo>
                  <a:cubicBezTo>
                    <a:pt x="5456" y="2600"/>
                    <a:pt x="5544" y="2573"/>
                    <a:pt x="5620" y="2519"/>
                  </a:cubicBezTo>
                  <a:lnTo>
                    <a:pt x="5775" y="2686"/>
                  </a:lnTo>
                  <a:lnTo>
                    <a:pt x="572" y="7567"/>
                  </a:lnTo>
                  <a:lnTo>
                    <a:pt x="0" y="9639"/>
                  </a:lnTo>
                  <a:lnTo>
                    <a:pt x="2072" y="9068"/>
                  </a:lnTo>
                  <a:lnTo>
                    <a:pt x="6954" y="3865"/>
                  </a:lnTo>
                  <a:lnTo>
                    <a:pt x="7108" y="4007"/>
                  </a:lnTo>
                  <a:cubicBezTo>
                    <a:pt x="6989" y="4174"/>
                    <a:pt x="7001" y="4400"/>
                    <a:pt x="7144" y="4543"/>
                  </a:cubicBezTo>
                  <a:cubicBezTo>
                    <a:pt x="7227" y="4627"/>
                    <a:pt x="7332" y="4668"/>
                    <a:pt x="7436" y="4668"/>
                  </a:cubicBezTo>
                  <a:cubicBezTo>
                    <a:pt x="7540" y="4668"/>
                    <a:pt x="7644" y="4627"/>
                    <a:pt x="7727" y="4543"/>
                  </a:cubicBezTo>
                  <a:cubicBezTo>
                    <a:pt x="7894" y="4388"/>
                    <a:pt x="7894" y="4126"/>
                    <a:pt x="7727" y="3972"/>
                  </a:cubicBezTo>
                  <a:lnTo>
                    <a:pt x="7088" y="3326"/>
                  </a:lnTo>
                  <a:lnTo>
                    <a:pt x="8692" y="1721"/>
                  </a:lnTo>
                  <a:lnTo>
                    <a:pt x="8918" y="1948"/>
                  </a:lnTo>
                  <a:cubicBezTo>
                    <a:pt x="9001" y="2025"/>
                    <a:pt x="9106" y="2064"/>
                    <a:pt x="9210" y="2064"/>
                  </a:cubicBezTo>
                  <a:cubicBezTo>
                    <a:pt x="9314" y="2064"/>
                    <a:pt x="9418" y="2025"/>
                    <a:pt x="9502" y="1948"/>
                  </a:cubicBezTo>
                  <a:cubicBezTo>
                    <a:pt x="9668" y="1793"/>
                    <a:pt x="9668" y="1531"/>
                    <a:pt x="9513" y="1376"/>
                  </a:cubicBezTo>
                  <a:cubicBezTo>
                    <a:pt x="9436" y="1299"/>
                    <a:pt x="9328" y="1261"/>
                    <a:pt x="9219" y="1261"/>
                  </a:cubicBezTo>
                  <a:cubicBezTo>
                    <a:pt x="9161" y="1261"/>
                    <a:pt x="9103" y="1272"/>
                    <a:pt x="9049" y="1293"/>
                  </a:cubicBezTo>
                  <a:lnTo>
                    <a:pt x="8347" y="590"/>
                  </a:lnTo>
                  <a:cubicBezTo>
                    <a:pt x="8430" y="447"/>
                    <a:pt x="8394" y="257"/>
                    <a:pt x="8263" y="126"/>
                  </a:cubicBezTo>
                  <a:cubicBezTo>
                    <a:pt x="8180" y="43"/>
                    <a:pt x="8076" y="1"/>
                    <a:pt x="797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1" name="Google Shape;221;p27"/>
            <p:cNvSpPr/>
            <p:nvPr/>
          </p:nvSpPr>
          <p:spPr>
            <a:xfrm>
              <a:off x="916357" y="5572924"/>
              <a:ext cx="243904" cy="240127"/>
            </a:xfrm>
            <a:custGeom>
              <a:avLst/>
              <a:gdLst/>
              <a:ahLst/>
              <a:cxnLst/>
              <a:rect l="l" t="t" r="r" b="b"/>
              <a:pathLst>
                <a:path w="5489" h="5404" extrusionOk="0">
                  <a:moveTo>
                    <a:pt x="1703" y="1"/>
                  </a:moveTo>
                  <a:cubicBezTo>
                    <a:pt x="1599" y="1"/>
                    <a:pt x="1494" y="40"/>
                    <a:pt x="1417" y="117"/>
                  </a:cubicBezTo>
                  <a:cubicBezTo>
                    <a:pt x="1298" y="236"/>
                    <a:pt x="1262" y="438"/>
                    <a:pt x="1322" y="581"/>
                  </a:cubicBezTo>
                  <a:lnTo>
                    <a:pt x="619" y="1284"/>
                  </a:lnTo>
                  <a:cubicBezTo>
                    <a:pt x="567" y="1258"/>
                    <a:pt x="510" y="1244"/>
                    <a:pt x="452" y="1244"/>
                  </a:cubicBezTo>
                  <a:cubicBezTo>
                    <a:pt x="352" y="1244"/>
                    <a:pt x="250" y="1284"/>
                    <a:pt x="167" y="1367"/>
                  </a:cubicBezTo>
                  <a:cubicBezTo>
                    <a:pt x="0" y="1534"/>
                    <a:pt x="0" y="1784"/>
                    <a:pt x="167" y="1951"/>
                  </a:cubicBezTo>
                  <a:cubicBezTo>
                    <a:pt x="244" y="2034"/>
                    <a:pt x="348" y="2076"/>
                    <a:pt x="453" y="2076"/>
                  </a:cubicBezTo>
                  <a:cubicBezTo>
                    <a:pt x="557" y="2076"/>
                    <a:pt x="661" y="2034"/>
                    <a:pt x="738" y="1951"/>
                  </a:cubicBezTo>
                  <a:lnTo>
                    <a:pt x="965" y="1724"/>
                  </a:lnTo>
                  <a:lnTo>
                    <a:pt x="2572" y="3332"/>
                  </a:lnTo>
                  <a:lnTo>
                    <a:pt x="3227" y="2677"/>
                  </a:lnTo>
                  <a:lnTo>
                    <a:pt x="3227" y="2677"/>
                  </a:lnTo>
                  <a:lnTo>
                    <a:pt x="1953" y="3963"/>
                  </a:lnTo>
                  <a:cubicBezTo>
                    <a:pt x="1786" y="4129"/>
                    <a:pt x="1786" y="4379"/>
                    <a:pt x="1953" y="4546"/>
                  </a:cubicBezTo>
                  <a:cubicBezTo>
                    <a:pt x="2030" y="4623"/>
                    <a:pt x="2134" y="4662"/>
                    <a:pt x="2239" y="4662"/>
                  </a:cubicBezTo>
                  <a:cubicBezTo>
                    <a:pt x="2343" y="4662"/>
                    <a:pt x="2447" y="4623"/>
                    <a:pt x="2524" y="4546"/>
                  </a:cubicBezTo>
                  <a:cubicBezTo>
                    <a:pt x="2679" y="4391"/>
                    <a:pt x="2691" y="4165"/>
                    <a:pt x="2572" y="4010"/>
                  </a:cubicBezTo>
                  <a:lnTo>
                    <a:pt x="2727" y="3856"/>
                  </a:lnTo>
                  <a:lnTo>
                    <a:pt x="4167" y="5403"/>
                  </a:lnTo>
                  <a:lnTo>
                    <a:pt x="5489" y="4165"/>
                  </a:lnTo>
                  <a:lnTo>
                    <a:pt x="3894" y="2677"/>
                  </a:lnTo>
                  <a:lnTo>
                    <a:pt x="4060" y="2522"/>
                  </a:lnTo>
                  <a:cubicBezTo>
                    <a:pt x="4134" y="2569"/>
                    <a:pt x="4219" y="2593"/>
                    <a:pt x="4303" y="2593"/>
                  </a:cubicBezTo>
                  <a:cubicBezTo>
                    <a:pt x="4410" y="2593"/>
                    <a:pt x="4516" y="2554"/>
                    <a:pt x="4596" y="2474"/>
                  </a:cubicBezTo>
                  <a:cubicBezTo>
                    <a:pt x="4763" y="2308"/>
                    <a:pt x="4763" y="2058"/>
                    <a:pt x="4596" y="1891"/>
                  </a:cubicBezTo>
                  <a:cubicBezTo>
                    <a:pt x="4513" y="1808"/>
                    <a:pt x="4408" y="1766"/>
                    <a:pt x="4304" y="1766"/>
                  </a:cubicBezTo>
                  <a:cubicBezTo>
                    <a:pt x="4200" y="1766"/>
                    <a:pt x="4096" y="1808"/>
                    <a:pt x="4013" y="1891"/>
                  </a:cubicBezTo>
                  <a:lnTo>
                    <a:pt x="3376" y="2528"/>
                  </a:lnTo>
                  <a:lnTo>
                    <a:pt x="3376" y="2528"/>
                  </a:lnTo>
                  <a:lnTo>
                    <a:pt x="1774" y="927"/>
                  </a:lnTo>
                  <a:lnTo>
                    <a:pt x="1989" y="700"/>
                  </a:lnTo>
                  <a:cubicBezTo>
                    <a:pt x="2155" y="534"/>
                    <a:pt x="2155" y="284"/>
                    <a:pt x="1989" y="117"/>
                  </a:cubicBezTo>
                  <a:cubicBezTo>
                    <a:pt x="1911" y="40"/>
                    <a:pt x="1807" y="1"/>
                    <a:pt x="1703"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22" name="Google Shape;222;p27"/>
            <p:cNvSpPr/>
            <p:nvPr/>
          </p:nvSpPr>
          <p:spPr>
            <a:xfrm>
              <a:off x="1175062" y="5827806"/>
              <a:ext cx="170408" cy="173074"/>
            </a:xfrm>
            <a:custGeom>
              <a:avLst/>
              <a:gdLst/>
              <a:ahLst/>
              <a:cxnLst/>
              <a:rect l="l" t="t" r="r" b="b"/>
              <a:pathLst>
                <a:path w="3835" h="3895" extrusionOk="0">
                  <a:moveTo>
                    <a:pt x="1334" y="1"/>
                  </a:moveTo>
                  <a:lnTo>
                    <a:pt x="0" y="1441"/>
                  </a:lnTo>
                  <a:lnTo>
                    <a:pt x="1762" y="3334"/>
                  </a:lnTo>
                  <a:lnTo>
                    <a:pt x="3834" y="3894"/>
                  </a:lnTo>
                  <a:lnTo>
                    <a:pt x="3275" y="1822"/>
                  </a:lnTo>
                  <a:lnTo>
                    <a:pt x="1334"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sp>
        <p:nvSpPr>
          <p:cNvPr id="223" name="Google Shape;223;p27"/>
          <p:cNvSpPr/>
          <p:nvPr/>
        </p:nvSpPr>
        <p:spPr>
          <a:xfrm>
            <a:off x="1599475" y="50672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4" name="Google Shape;224;p27"/>
          <p:cNvSpPr/>
          <p:nvPr/>
        </p:nvSpPr>
        <p:spPr>
          <a:xfrm>
            <a:off x="10837542" y="5570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interaction: user interaction with the game object</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C91061-8C13-A1A7-03E7-E3C5AD6A805F}"/>
              </a:ext>
            </a:extLst>
          </p:cNvPr>
          <p:cNvSpPr txBox="1"/>
          <p:nvPr/>
        </p:nvSpPr>
        <p:spPr>
          <a:xfrm>
            <a:off x="1898600" y="2408903"/>
            <a:ext cx="8554064" cy="1754326"/>
          </a:xfrm>
          <a:prstGeom prst="rect">
            <a:avLst/>
          </a:prstGeom>
          <a:noFill/>
        </p:spPr>
        <p:txBody>
          <a:bodyPr wrap="square" rtlCol="0">
            <a:spAutoFit/>
          </a:bodyPr>
          <a:lstStyle/>
          <a:p>
            <a:r>
              <a:rPr lang="en-GB" dirty="0"/>
              <a:t>Interaction is done through the WASD keys, this makes the player move forwards, backwards, left and right.</a:t>
            </a:r>
          </a:p>
          <a:p>
            <a:endParaRPr lang="en-GB" dirty="0"/>
          </a:p>
          <a:p>
            <a:r>
              <a:rPr lang="en-GB" dirty="0"/>
              <a:t>Additionally the damage, heal and die buttons can be used to alter the players health, which can cause them to die, updating the state of the game as the enemy player will get a point</a:t>
            </a:r>
          </a:p>
        </p:txBody>
      </p:sp>
    </p:spTree>
    <p:extLst>
      <p:ext uri="{BB962C8B-B14F-4D97-AF65-F5344CB8AC3E}">
        <p14:creationId xmlns:p14="http://schemas.microsoft.com/office/powerpoint/2010/main" val="4184061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UI: UI overlay on the web game for scores and life state etc.</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r>
              <a:rPr lang="en-GB" sz="1800" dirty="0">
                <a:effectLst/>
                <a:latin typeface="Arial" panose="020B0604020202020204" pitchFamily="34" charset="0"/>
                <a:ea typeface="Times New Roman" panose="02020603050405020304" pitchFamily="18" charset="0"/>
                <a:cs typeface="Times New Roman" panose="02020603050405020304" pitchFamily="18" charset="0"/>
              </a:rPr>
              <a:t>Scores are displayed at the top of the screen, this is implemented entirely in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css</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and html using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css</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grid and flexbox so the scoring element is able to resize. The scores section is split into </a:t>
            </a:r>
            <a:r>
              <a:rPr lang="en-GB" sz="1800"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rPr>
              <a:t>client</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center</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and </a:t>
            </a:r>
            <a:r>
              <a:rPr lang="en-GB" sz="1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enemy.</a:t>
            </a: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r>
              <a:rPr lang="en-GB" sz="1800" dirty="0">
                <a:latin typeface="Arial" panose="020B0604020202020204" pitchFamily="34" charset="0"/>
                <a:ea typeface="Times New Roman" panose="02020603050405020304" pitchFamily="18" charset="0"/>
                <a:cs typeface="Times New Roman" panose="02020603050405020304" pitchFamily="18" charset="0"/>
              </a:rPr>
              <a:t>When a player dies the opposing players score is increased and the round counter increases</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2503AFB-1F2D-AF89-448E-34BB05BD72AF}"/>
              </a:ext>
            </a:extLst>
          </p:cNvPr>
          <p:cNvPicPr>
            <a:picLocks noChangeAspect="1"/>
          </p:cNvPicPr>
          <p:nvPr/>
        </p:nvPicPr>
        <p:blipFill>
          <a:blip r:embed="rId2"/>
          <a:stretch>
            <a:fillRect/>
          </a:stretch>
        </p:blipFill>
        <p:spPr>
          <a:xfrm>
            <a:off x="1921690" y="5033358"/>
            <a:ext cx="5883150" cy="899238"/>
          </a:xfrm>
          <a:prstGeom prst="rect">
            <a:avLst/>
          </a:prstGeom>
        </p:spPr>
      </p:pic>
      <p:sp>
        <p:nvSpPr>
          <p:cNvPr id="7" name="TextBox 6">
            <a:extLst>
              <a:ext uri="{FF2B5EF4-FFF2-40B4-BE49-F238E27FC236}">
                <a16:creationId xmlns:a16="http://schemas.microsoft.com/office/drawing/2014/main" id="{E002AEC6-85D9-254C-DA53-E88628FB7D21}"/>
              </a:ext>
            </a:extLst>
          </p:cNvPr>
          <p:cNvSpPr txBox="1"/>
          <p:nvPr/>
        </p:nvSpPr>
        <p:spPr>
          <a:xfrm>
            <a:off x="2306903" y="6488668"/>
            <a:ext cx="1474838" cy="369332"/>
          </a:xfrm>
          <a:prstGeom prst="rect">
            <a:avLst/>
          </a:prstGeom>
          <a:noFill/>
        </p:spPr>
        <p:txBody>
          <a:bodyPr wrap="square" rtlCol="0">
            <a:spAutoFit/>
          </a:bodyPr>
          <a:lstStyle/>
          <a:p>
            <a:r>
              <a:rPr lang="en-GB" dirty="0"/>
              <a:t>Client score</a:t>
            </a:r>
          </a:p>
        </p:txBody>
      </p:sp>
      <p:sp>
        <p:nvSpPr>
          <p:cNvPr id="8" name="TextBox 7">
            <a:extLst>
              <a:ext uri="{FF2B5EF4-FFF2-40B4-BE49-F238E27FC236}">
                <a16:creationId xmlns:a16="http://schemas.microsoft.com/office/drawing/2014/main" id="{D988B583-8623-E973-C88D-C0E1EC22A3D6}"/>
              </a:ext>
            </a:extLst>
          </p:cNvPr>
          <p:cNvSpPr txBox="1"/>
          <p:nvPr/>
        </p:nvSpPr>
        <p:spPr>
          <a:xfrm>
            <a:off x="5930090" y="6155990"/>
            <a:ext cx="1474838" cy="369332"/>
          </a:xfrm>
          <a:prstGeom prst="rect">
            <a:avLst/>
          </a:prstGeom>
          <a:noFill/>
        </p:spPr>
        <p:txBody>
          <a:bodyPr wrap="square" rtlCol="0">
            <a:spAutoFit/>
          </a:bodyPr>
          <a:lstStyle/>
          <a:p>
            <a:r>
              <a:rPr lang="en-GB" dirty="0"/>
              <a:t>Enemy score</a:t>
            </a:r>
          </a:p>
        </p:txBody>
      </p:sp>
      <p:sp>
        <p:nvSpPr>
          <p:cNvPr id="9" name="TextBox 8">
            <a:extLst>
              <a:ext uri="{FF2B5EF4-FFF2-40B4-BE49-F238E27FC236}">
                <a16:creationId xmlns:a16="http://schemas.microsoft.com/office/drawing/2014/main" id="{03E2D8EF-4943-D39D-1DF4-9379FB888632}"/>
              </a:ext>
            </a:extLst>
          </p:cNvPr>
          <p:cNvSpPr txBox="1"/>
          <p:nvPr/>
        </p:nvSpPr>
        <p:spPr>
          <a:xfrm>
            <a:off x="3847493" y="4276831"/>
            <a:ext cx="1759026" cy="369332"/>
          </a:xfrm>
          <a:prstGeom prst="rect">
            <a:avLst/>
          </a:prstGeom>
          <a:noFill/>
        </p:spPr>
        <p:txBody>
          <a:bodyPr wrap="square" rtlCol="0">
            <a:spAutoFit/>
          </a:bodyPr>
          <a:lstStyle/>
          <a:p>
            <a:r>
              <a:rPr lang="en-GB" dirty="0"/>
              <a:t>Current round</a:t>
            </a:r>
          </a:p>
        </p:txBody>
      </p:sp>
      <p:sp>
        <p:nvSpPr>
          <p:cNvPr id="10" name="TextBox 9">
            <a:extLst>
              <a:ext uri="{FF2B5EF4-FFF2-40B4-BE49-F238E27FC236}">
                <a16:creationId xmlns:a16="http://schemas.microsoft.com/office/drawing/2014/main" id="{7C6D2C6E-B802-138C-D1A9-A1FDB7FFB652}"/>
              </a:ext>
            </a:extLst>
          </p:cNvPr>
          <p:cNvSpPr txBox="1"/>
          <p:nvPr/>
        </p:nvSpPr>
        <p:spPr>
          <a:xfrm>
            <a:off x="1030632" y="4203100"/>
            <a:ext cx="1759026" cy="646331"/>
          </a:xfrm>
          <a:prstGeom prst="rect">
            <a:avLst/>
          </a:prstGeom>
          <a:noFill/>
        </p:spPr>
        <p:txBody>
          <a:bodyPr wrap="square" rtlCol="0">
            <a:spAutoFit/>
          </a:bodyPr>
          <a:lstStyle/>
          <a:p>
            <a:r>
              <a:rPr lang="en-GB" dirty="0"/>
              <a:t>Client profile picture</a:t>
            </a:r>
          </a:p>
        </p:txBody>
      </p:sp>
      <p:sp>
        <p:nvSpPr>
          <p:cNvPr id="11" name="TextBox 10">
            <a:extLst>
              <a:ext uri="{FF2B5EF4-FFF2-40B4-BE49-F238E27FC236}">
                <a16:creationId xmlns:a16="http://schemas.microsoft.com/office/drawing/2014/main" id="{3F2B50F9-4695-047E-1677-8AFDEA3DF4EB}"/>
              </a:ext>
            </a:extLst>
          </p:cNvPr>
          <p:cNvSpPr txBox="1"/>
          <p:nvPr/>
        </p:nvSpPr>
        <p:spPr>
          <a:xfrm>
            <a:off x="6925327" y="4031591"/>
            <a:ext cx="1759026" cy="646331"/>
          </a:xfrm>
          <a:prstGeom prst="rect">
            <a:avLst/>
          </a:prstGeom>
          <a:noFill/>
        </p:spPr>
        <p:txBody>
          <a:bodyPr wrap="square" rtlCol="0">
            <a:spAutoFit/>
          </a:bodyPr>
          <a:lstStyle/>
          <a:p>
            <a:r>
              <a:rPr lang="en-GB" dirty="0"/>
              <a:t>Enemy profile picture</a:t>
            </a:r>
          </a:p>
        </p:txBody>
      </p:sp>
      <p:cxnSp>
        <p:nvCxnSpPr>
          <p:cNvPr id="13" name="Straight Arrow Connector 12">
            <a:extLst>
              <a:ext uri="{FF2B5EF4-FFF2-40B4-BE49-F238E27FC236}">
                <a16:creationId xmlns:a16="http://schemas.microsoft.com/office/drawing/2014/main" id="{05054F8C-E8FE-2300-1360-96159AFF6A39}"/>
              </a:ext>
            </a:extLst>
          </p:cNvPr>
          <p:cNvCxnSpPr>
            <a:stCxn id="10" idx="2"/>
          </p:cNvCxnSpPr>
          <p:nvPr/>
        </p:nvCxnSpPr>
        <p:spPr>
          <a:xfrm>
            <a:off x="1910145" y="4849431"/>
            <a:ext cx="396758" cy="6335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5224F748-BD04-9927-6A3F-7D045858732C}"/>
              </a:ext>
            </a:extLst>
          </p:cNvPr>
          <p:cNvCxnSpPr>
            <a:stCxn id="11" idx="2"/>
          </p:cNvCxnSpPr>
          <p:nvPr/>
        </p:nvCxnSpPr>
        <p:spPr>
          <a:xfrm flipH="1">
            <a:off x="7302295" y="4677922"/>
            <a:ext cx="502545" cy="67061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D64E0496-2C7F-E2F9-2B8C-9FA26DBA1769}"/>
              </a:ext>
            </a:extLst>
          </p:cNvPr>
          <p:cNvCxnSpPr>
            <a:stCxn id="8" idx="0"/>
          </p:cNvCxnSpPr>
          <p:nvPr/>
        </p:nvCxnSpPr>
        <p:spPr>
          <a:xfrm flipH="1" flipV="1">
            <a:off x="6228526" y="5598847"/>
            <a:ext cx="438983" cy="5571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0F5A23AF-3D49-FD17-0F5A-D68F89E3518F}"/>
              </a:ext>
            </a:extLst>
          </p:cNvPr>
          <p:cNvCxnSpPr>
            <a:stCxn id="7" idx="0"/>
          </p:cNvCxnSpPr>
          <p:nvPr/>
        </p:nvCxnSpPr>
        <p:spPr>
          <a:xfrm flipV="1">
            <a:off x="3044322" y="5586247"/>
            <a:ext cx="334297" cy="9024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47F4F5D6-B5A6-DC3A-73E3-B01CEE0836CA}"/>
              </a:ext>
            </a:extLst>
          </p:cNvPr>
          <p:cNvCxnSpPr>
            <a:cxnSpLocks/>
          </p:cNvCxnSpPr>
          <p:nvPr/>
        </p:nvCxnSpPr>
        <p:spPr>
          <a:xfrm>
            <a:off x="4661254" y="4711134"/>
            <a:ext cx="131505" cy="6374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Oval 21">
            <a:extLst>
              <a:ext uri="{FF2B5EF4-FFF2-40B4-BE49-F238E27FC236}">
                <a16:creationId xmlns:a16="http://schemas.microsoft.com/office/drawing/2014/main" id="{BA9C733F-4225-6B22-9790-0811D588D216}"/>
              </a:ext>
            </a:extLst>
          </p:cNvPr>
          <p:cNvSpPr/>
          <p:nvPr/>
        </p:nvSpPr>
        <p:spPr>
          <a:xfrm>
            <a:off x="1910145" y="4749389"/>
            <a:ext cx="1759026" cy="1465006"/>
          </a:xfrm>
          <a:prstGeom prst="ellipse">
            <a:avLst/>
          </a:prstGeom>
          <a:noFill/>
          <a:ln>
            <a:solidFill>
              <a:schemeClr val="accent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23" name="Oval 22">
            <a:extLst>
              <a:ext uri="{FF2B5EF4-FFF2-40B4-BE49-F238E27FC236}">
                <a16:creationId xmlns:a16="http://schemas.microsoft.com/office/drawing/2014/main" id="{47734D83-47C4-FC7A-24E1-AD01F27DCF72}"/>
              </a:ext>
            </a:extLst>
          </p:cNvPr>
          <p:cNvSpPr/>
          <p:nvPr/>
        </p:nvSpPr>
        <p:spPr>
          <a:xfrm>
            <a:off x="5888155" y="4717227"/>
            <a:ext cx="1759026" cy="1465006"/>
          </a:xfrm>
          <a:prstGeom prst="ellipse">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24" name="Oval 23">
            <a:extLst>
              <a:ext uri="{FF2B5EF4-FFF2-40B4-BE49-F238E27FC236}">
                <a16:creationId xmlns:a16="http://schemas.microsoft.com/office/drawing/2014/main" id="{AED45706-E19B-D9AC-B9F3-794EF63D357D}"/>
              </a:ext>
            </a:extLst>
          </p:cNvPr>
          <p:cNvSpPr/>
          <p:nvPr/>
        </p:nvSpPr>
        <p:spPr>
          <a:xfrm>
            <a:off x="3690448" y="4749389"/>
            <a:ext cx="2214954" cy="1465006"/>
          </a:xfrm>
          <a:prstGeom prst="ellipse">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GB"/>
          </a:p>
        </p:txBody>
      </p:sp>
      <p:sp>
        <p:nvSpPr>
          <p:cNvPr id="4" name="TextBox 3">
            <a:extLst>
              <a:ext uri="{FF2B5EF4-FFF2-40B4-BE49-F238E27FC236}">
                <a16:creationId xmlns:a16="http://schemas.microsoft.com/office/drawing/2014/main" id="{D9C6E542-0D8E-588E-F402-19BD0944D9EC}"/>
              </a:ext>
            </a:extLst>
          </p:cNvPr>
          <p:cNvSpPr txBox="1"/>
          <p:nvPr/>
        </p:nvSpPr>
        <p:spPr>
          <a:xfrm>
            <a:off x="2475377" y="3742652"/>
            <a:ext cx="1372116" cy="646331"/>
          </a:xfrm>
          <a:prstGeom prst="rect">
            <a:avLst/>
          </a:prstGeom>
          <a:noFill/>
        </p:spPr>
        <p:txBody>
          <a:bodyPr wrap="square" rtlCol="0">
            <a:spAutoFit/>
          </a:bodyPr>
          <a:lstStyle/>
          <a:p>
            <a:r>
              <a:rPr lang="en-GB" dirty="0">
                <a:solidFill>
                  <a:schemeClr val="accent1"/>
                </a:solidFill>
              </a:rPr>
              <a:t>Client section</a:t>
            </a:r>
          </a:p>
        </p:txBody>
      </p:sp>
      <p:sp>
        <p:nvSpPr>
          <p:cNvPr id="5" name="TextBox 4">
            <a:extLst>
              <a:ext uri="{FF2B5EF4-FFF2-40B4-BE49-F238E27FC236}">
                <a16:creationId xmlns:a16="http://schemas.microsoft.com/office/drawing/2014/main" id="{011EA22D-EA53-744C-9277-DB3283E2FF1F}"/>
              </a:ext>
            </a:extLst>
          </p:cNvPr>
          <p:cNvSpPr txBox="1"/>
          <p:nvPr/>
        </p:nvSpPr>
        <p:spPr>
          <a:xfrm>
            <a:off x="8698350" y="5875711"/>
            <a:ext cx="1372116" cy="646331"/>
          </a:xfrm>
          <a:prstGeom prst="rect">
            <a:avLst/>
          </a:prstGeom>
          <a:noFill/>
        </p:spPr>
        <p:txBody>
          <a:bodyPr wrap="square" rtlCol="0">
            <a:spAutoFit/>
          </a:bodyPr>
          <a:lstStyle/>
          <a:p>
            <a:r>
              <a:rPr lang="en-GB" dirty="0">
                <a:solidFill>
                  <a:srgbClr val="FF0000"/>
                </a:solidFill>
              </a:rPr>
              <a:t>Enemy section</a:t>
            </a:r>
          </a:p>
        </p:txBody>
      </p:sp>
      <p:sp>
        <p:nvSpPr>
          <p:cNvPr id="12" name="TextBox 11">
            <a:extLst>
              <a:ext uri="{FF2B5EF4-FFF2-40B4-BE49-F238E27FC236}">
                <a16:creationId xmlns:a16="http://schemas.microsoft.com/office/drawing/2014/main" id="{6DEF319F-B423-C945-AD54-2D756C96AD95}"/>
              </a:ext>
            </a:extLst>
          </p:cNvPr>
          <p:cNvSpPr txBox="1"/>
          <p:nvPr/>
        </p:nvSpPr>
        <p:spPr>
          <a:xfrm>
            <a:off x="5525888" y="3726783"/>
            <a:ext cx="1372116" cy="646331"/>
          </a:xfrm>
          <a:prstGeom prst="rect">
            <a:avLst/>
          </a:prstGeom>
          <a:noFill/>
        </p:spPr>
        <p:txBody>
          <a:bodyPr wrap="square" rtlCol="0">
            <a:spAutoFit/>
          </a:bodyPr>
          <a:lstStyle/>
          <a:p>
            <a:r>
              <a:rPr lang="en-GB" dirty="0"/>
              <a:t>Middle section</a:t>
            </a:r>
          </a:p>
        </p:txBody>
      </p:sp>
      <p:cxnSp>
        <p:nvCxnSpPr>
          <p:cNvPr id="16" name="Straight Arrow Connector 15">
            <a:extLst>
              <a:ext uri="{FF2B5EF4-FFF2-40B4-BE49-F238E27FC236}">
                <a16:creationId xmlns:a16="http://schemas.microsoft.com/office/drawing/2014/main" id="{18718C40-D95A-34DD-992E-67A73BB1EEF1}"/>
              </a:ext>
            </a:extLst>
          </p:cNvPr>
          <p:cNvCxnSpPr>
            <a:stCxn id="4" idx="2"/>
            <a:endCxn id="22" idx="0"/>
          </p:cNvCxnSpPr>
          <p:nvPr/>
        </p:nvCxnSpPr>
        <p:spPr>
          <a:xfrm flipH="1">
            <a:off x="2789658" y="4388983"/>
            <a:ext cx="371777" cy="360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CCD3433-C8D4-5C82-05AD-41E493F62B1B}"/>
              </a:ext>
            </a:extLst>
          </p:cNvPr>
          <p:cNvCxnSpPr>
            <a:stCxn id="12" idx="2"/>
          </p:cNvCxnSpPr>
          <p:nvPr/>
        </p:nvCxnSpPr>
        <p:spPr>
          <a:xfrm flipH="1">
            <a:off x="5484671" y="4373114"/>
            <a:ext cx="727275" cy="4763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79E1A6D-7301-DB46-437C-EF68CB9F968E}"/>
              </a:ext>
            </a:extLst>
          </p:cNvPr>
          <p:cNvCxnSpPr>
            <a:stCxn id="5" idx="1"/>
            <a:endCxn id="23" idx="5"/>
          </p:cNvCxnSpPr>
          <p:nvPr/>
        </p:nvCxnSpPr>
        <p:spPr>
          <a:xfrm flipH="1" flipV="1">
            <a:off x="7389578" y="5967688"/>
            <a:ext cx="1308772" cy="2311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286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UI: UI overlay on the web game for scores and life state etc.</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r>
              <a:rPr lang="en-GB" sz="1800" dirty="0">
                <a:effectLst/>
                <a:latin typeface="Arial" panose="020B0604020202020204" pitchFamily="34" charset="0"/>
                <a:ea typeface="Times New Roman" panose="02020603050405020304" pitchFamily="18" charset="0"/>
                <a:cs typeface="Times New Roman" panose="02020603050405020304" pitchFamily="18" charset="0"/>
              </a:rPr>
              <a:t>Initially the life state of the player was going to be shown through a health bar. However it didn’t look right and was too intrusive on the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ui</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a:t>
            </a: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r>
              <a:rPr lang="en-GB" sz="1800" dirty="0">
                <a:effectLst/>
                <a:latin typeface="Arial" panose="020B0604020202020204" pitchFamily="34" charset="0"/>
                <a:ea typeface="Times New Roman" panose="02020603050405020304" pitchFamily="18" charset="0"/>
                <a:cs typeface="Times New Roman" panose="02020603050405020304" pitchFamily="18" charset="0"/>
              </a:rPr>
              <a:t>Alternatively blood overlay is placed over the screen and its opacity is increased in sync with the players health. This is much more immersive,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diagetic</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and also means the player doesn’t know their exact health which I like as it adds a guessing element and can help build tension.</a:t>
            </a: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556B9BA-E30F-97C8-E84B-4EEF2ABFD802}"/>
              </a:ext>
            </a:extLst>
          </p:cNvPr>
          <p:cNvPicPr>
            <a:picLocks noChangeAspect="1"/>
          </p:cNvPicPr>
          <p:nvPr/>
        </p:nvPicPr>
        <p:blipFill rotWithShape="1">
          <a:blip r:embed="rId2">
            <a:extLst>
              <a:ext uri="{28A0092B-C50C-407E-A947-70E740481C1C}">
                <a14:useLocalDpi xmlns:a14="http://schemas.microsoft.com/office/drawing/2010/main" val="0"/>
              </a:ext>
            </a:extLst>
          </a:blip>
          <a:srcRect l="2824" t="11779" b="6223"/>
          <a:stretch/>
        </p:blipFill>
        <p:spPr>
          <a:xfrm>
            <a:off x="3231406" y="4134464"/>
            <a:ext cx="5729188" cy="2723536"/>
          </a:xfrm>
          <a:prstGeom prst="rect">
            <a:avLst/>
          </a:prstGeom>
        </p:spPr>
      </p:pic>
    </p:spTree>
    <p:extLst>
      <p:ext uri="{BB962C8B-B14F-4D97-AF65-F5344CB8AC3E}">
        <p14:creationId xmlns:p14="http://schemas.microsoft.com/office/powerpoint/2010/main" val="327607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mechanism: Fully functioning user interface displaying player statistics (i.e. lives or health), scores and rewards / penalties.</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69251A9-3FD0-20B7-7618-830069FF9ABF}"/>
              </a:ext>
            </a:extLst>
          </p:cNvPr>
          <p:cNvSpPr txBox="1"/>
          <p:nvPr/>
        </p:nvSpPr>
        <p:spPr>
          <a:xfrm>
            <a:off x="1435510" y="2401819"/>
            <a:ext cx="9805523" cy="369332"/>
          </a:xfrm>
          <a:prstGeom prst="rect">
            <a:avLst/>
          </a:prstGeom>
          <a:noFill/>
        </p:spPr>
        <p:txBody>
          <a:bodyPr wrap="square" rtlCol="0">
            <a:spAutoFit/>
          </a:bodyPr>
          <a:lstStyle/>
          <a:p>
            <a:r>
              <a:rPr lang="en-GB" dirty="0"/>
              <a:t>As well as player health and scores there are </a:t>
            </a:r>
            <a:r>
              <a:rPr lang="en-GB" dirty="0" err="1"/>
              <a:t>ui</a:t>
            </a:r>
            <a:r>
              <a:rPr lang="en-GB" dirty="0"/>
              <a:t> elements which display lives, rewards and penalties</a:t>
            </a:r>
          </a:p>
        </p:txBody>
      </p:sp>
      <p:sp>
        <p:nvSpPr>
          <p:cNvPr id="5" name="TextBox 4">
            <a:extLst>
              <a:ext uri="{FF2B5EF4-FFF2-40B4-BE49-F238E27FC236}">
                <a16:creationId xmlns:a16="http://schemas.microsoft.com/office/drawing/2014/main" id="{B53277EC-7979-8DC1-B5C8-D633724EFAD1}"/>
              </a:ext>
            </a:extLst>
          </p:cNvPr>
          <p:cNvSpPr txBox="1"/>
          <p:nvPr/>
        </p:nvSpPr>
        <p:spPr>
          <a:xfrm>
            <a:off x="1435510" y="3440519"/>
            <a:ext cx="2084439" cy="369332"/>
          </a:xfrm>
          <a:prstGeom prst="rect">
            <a:avLst/>
          </a:prstGeom>
          <a:noFill/>
        </p:spPr>
        <p:txBody>
          <a:bodyPr wrap="square" rtlCol="0">
            <a:spAutoFit/>
          </a:bodyPr>
          <a:lstStyle/>
          <a:p>
            <a:r>
              <a:rPr lang="en-GB" dirty="0"/>
              <a:t>Lives</a:t>
            </a:r>
          </a:p>
        </p:txBody>
      </p:sp>
      <p:sp>
        <p:nvSpPr>
          <p:cNvPr id="6" name="TextBox 5">
            <a:extLst>
              <a:ext uri="{FF2B5EF4-FFF2-40B4-BE49-F238E27FC236}">
                <a16:creationId xmlns:a16="http://schemas.microsoft.com/office/drawing/2014/main" id="{EB5556DB-AF67-90AD-DD2B-4D62559EAD9F}"/>
              </a:ext>
            </a:extLst>
          </p:cNvPr>
          <p:cNvSpPr txBox="1"/>
          <p:nvPr/>
        </p:nvSpPr>
        <p:spPr>
          <a:xfrm>
            <a:off x="1435510" y="4690438"/>
            <a:ext cx="2084439" cy="369332"/>
          </a:xfrm>
          <a:prstGeom prst="rect">
            <a:avLst/>
          </a:prstGeom>
          <a:noFill/>
        </p:spPr>
        <p:txBody>
          <a:bodyPr wrap="square" rtlCol="0">
            <a:spAutoFit/>
          </a:bodyPr>
          <a:lstStyle/>
          <a:p>
            <a:r>
              <a:rPr lang="en-GB" dirty="0"/>
              <a:t>Rewards</a:t>
            </a:r>
          </a:p>
        </p:txBody>
      </p:sp>
      <p:sp>
        <p:nvSpPr>
          <p:cNvPr id="7" name="TextBox 6">
            <a:extLst>
              <a:ext uri="{FF2B5EF4-FFF2-40B4-BE49-F238E27FC236}">
                <a16:creationId xmlns:a16="http://schemas.microsoft.com/office/drawing/2014/main" id="{A284F4D7-A926-754F-5A95-EBDC786700D7}"/>
              </a:ext>
            </a:extLst>
          </p:cNvPr>
          <p:cNvSpPr txBox="1"/>
          <p:nvPr/>
        </p:nvSpPr>
        <p:spPr>
          <a:xfrm>
            <a:off x="1435510" y="6214037"/>
            <a:ext cx="2084439" cy="369332"/>
          </a:xfrm>
          <a:prstGeom prst="rect">
            <a:avLst/>
          </a:prstGeom>
          <a:noFill/>
        </p:spPr>
        <p:txBody>
          <a:bodyPr wrap="square" rtlCol="0">
            <a:spAutoFit/>
          </a:bodyPr>
          <a:lstStyle/>
          <a:p>
            <a:r>
              <a:rPr lang="en-GB" dirty="0"/>
              <a:t>Penalties</a:t>
            </a:r>
          </a:p>
        </p:txBody>
      </p:sp>
      <p:pic>
        <p:nvPicPr>
          <p:cNvPr id="8" name="Picture 7">
            <a:extLst>
              <a:ext uri="{FF2B5EF4-FFF2-40B4-BE49-F238E27FC236}">
                <a16:creationId xmlns:a16="http://schemas.microsoft.com/office/drawing/2014/main" id="{70DBC8F9-4DF7-1702-7777-6A5D8F911584}"/>
              </a:ext>
            </a:extLst>
          </p:cNvPr>
          <p:cNvPicPr>
            <a:picLocks noChangeAspect="1"/>
          </p:cNvPicPr>
          <p:nvPr/>
        </p:nvPicPr>
        <p:blipFill>
          <a:blip r:embed="rId2"/>
          <a:stretch>
            <a:fillRect/>
          </a:stretch>
        </p:blipFill>
        <p:spPr>
          <a:xfrm>
            <a:off x="2477728" y="2879203"/>
            <a:ext cx="5883150" cy="899238"/>
          </a:xfrm>
          <a:prstGeom prst="rect">
            <a:avLst/>
          </a:prstGeom>
        </p:spPr>
      </p:pic>
      <p:pic>
        <p:nvPicPr>
          <p:cNvPr id="10" name="Picture 9">
            <a:extLst>
              <a:ext uri="{FF2B5EF4-FFF2-40B4-BE49-F238E27FC236}">
                <a16:creationId xmlns:a16="http://schemas.microsoft.com/office/drawing/2014/main" id="{B2B23A39-593E-554A-F258-973C018EAEA4}"/>
              </a:ext>
            </a:extLst>
          </p:cNvPr>
          <p:cNvPicPr>
            <a:picLocks noChangeAspect="1"/>
          </p:cNvPicPr>
          <p:nvPr/>
        </p:nvPicPr>
        <p:blipFill rotWithShape="1">
          <a:blip r:embed="rId3"/>
          <a:srcRect l="50775"/>
          <a:stretch/>
        </p:blipFill>
        <p:spPr>
          <a:xfrm>
            <a:off x="4595543" y="4090533"/>
            <a:ext cx="1340668" cy="1310573"/>
          </a:xfrm>
          <a:prstGeom prst="rect">
            <a:avLst/>
          </a:prstGeom>
        </p:spPr>
      </p:pic>
      <p:pic>
        <p:nvPicPr>
          <p:cNvPr id="12" name="Picture 11">
            <a:extLst>
              <a:ext uri="{FF2B5EF4-FFF2-40B4-BE49-F238E27FC236}">
                <a16:creationId xmlns:a16="http://schemas.microsoft.com/office/drawing/2014/main" id="{B9F133A3-00BD-AD29-C3E7-03E18E1C2355}"/>
              </a:ext>
            </a:extLst>
          </p:cNvPr>
          <p:cNvPicPr>
            <a:picLocks noChangeAspect="1"/>
          </p:cNvPicPr>
          <p:nvPr/>
        </p:nvPicPr>
        <p:blipFill rotWithShape="1">
          <a:blip r:embed="rId4"/>
          <a:srcRect r="50000"/>
          <a:stretch/>
        </p:blipFill>
        <p:spPr>
          <a:xfrm>
            <a:off x="2953729" y="4208063"/>
            <a:ext cx="1132439" cy="1075514"/>
          </a:xfrm>
          <a:prstGeom prst="rect">
            <a:avLst/>
          </a:prstGeom>
        </p:spPr>
      </p:pic>
      <p:pic>
        <p:nvPicPr>
          <p:cNvPr id="15" name="Picture 14">
            <a:extLst>
              <a:ext uri="{FF2B5EF4-FFF2-40B4-BE49-F238E27FC236}">
                <a16:creationId xmlns:a16="http://schemas.microsoft.com/office/drawing/2014/main" id="{F1439451-DA7B-D4FC-3381-B7E3F17AC29C}"/>
              </a:ext>
            </a:extLst>
          </p:cNvPr>
          <p:cNvPicPr>
            <a:picLocks noChangeAspect="1"/>
          </p:cNvPicPr>
          <p:nvPr/>
        </p:nvPicPr>
        <p:blipFill rotWithShape="1">
          <a:blip r:embed="rId4"/>
          <a:srcRect l="50621" t="1" r="-621" b="-1"/>
          <a:stretch/>
        </p:blipFill>
        <p:spPr>
          <a:xfrm>
            <a:off x="2717409" y="5713199"/>
            <a:ext cx="1132439" cy="1075514"/>
          </a:xfrm>
          <a:prstGeom prst="rect">
            <a:avLst/>
          </a:prstGeom>
        </p:spPr>
      </p:pic>
      <p:pic>
        <p:nvPicPr>
          <p:cNvPr id="16" name="Picture 15">
            <a:extLst>
              <a:ext uri="{FF2B5EF4-FFF2-40B4-BE49-F238E27FC236}">
                <a16:creationId xmlns:a16="http://schemas.microsoft.com/office/drawing/2014/main" id="{D57D22A1-C611-40F8-ADAB-144BFAEAF811}"/>
              </a:ext>
            </a:extLst>
          </p:cNvPr>
          <p:cNvPicPr>
            <a:picLocks noChangeAspect="1"/>
          </p:cNvPicPr>
          <p:nvPr/>
        </p:nvPicPr>
        <p:blipFill rotWithShape="1">
          <a:blip r:embed="rId3"/>
          <a:srcRect r="51444"/>
          <a:stretch/>
        </p:blipFill>
        <p:spPr>
          <a:xfrm>
            <a:off x="5175743" y="5507887"/>
            <a:ext cx="1322439" cy="1310573"/>
          </a:xfrm>
          <a:prstGeom prst="rect">
            <a:avLst/>
          </a:prstGeom>
        </p:spPr>
      </p:pic>
      <p:sp>
        <p:nvSpPr>
          <p:cNvPr id="17" name="TextBox 16">
            <a:extLst>
              <a:ext uri="{FF2B5EF4-FFF2-40B4-BE49-F238E27FC236}">
                <a16:creationId xmlns:a16="http://schemas.microsoft.com/office/drawing/2014/main" id="{F4AA2A4A-BD7C-3CB4-46AB-C6B674A7535C}"/>
              </a:ext>
            </a:extLst>
          </p:cNvPr>
          <p:cNvSpPr txBox="1"/>
          <p:nvPr/>
        </p:nvSpPr>
        <p:spPr>
          <a:xfrm>
            <a:off x="6577781" y="4090533"/>
            <a:ext cx="4663252" cy="923330"/>
          </a:xfrm>
          <a:prstGeom prst="rect">
            <a:avLst/>
          </a:prstGeom>
          <a:noFill/>
        </p:spPr>
        <p:txBody>
          <a:bodyPr wrap="square" rtlCol="0">
            <a:spAutoFit/>
          </a:bodyPr>
          <a:lstStyle/>
          <a:p>
            <a:r>
              <a:rPr lang="en-GB" dirty="0"/>
              <a:t>When the player wins a round they are met with the you won a round screen, after winning 3 rounds the you won the game screen is shown</a:t>
            </a:r>
          </a:p>
        </p:txBody>
      </p:sp>
      <p:sp>
        <p:nvSpPr>
          <p:cNvPr id="18" name="TextBox 17">
            <a:extLst>
              <a:ext uri="{FF2B5EF4-FFF2-40B4-BE49-F238E27FC236}">
                <a16:creationId xmlns:a16="http://schemas.microsoft.com/office/drawing/2014/main" id="{519A79A6-1F0D-EB04-123A-F1C96743FCEE}"/>
              </a:ext>
            </a:extLst>
          </p:cNvPr>
          <p:cNvSpPr txBox="1"/>
          <p:nvPr/>
        </p:nvSpPr>
        <p:spPr>
          <a:xfrm>
            <a:off x="6577781" y="5596990"/>
            <a:ext cx="4663252" cy="1200329"/>
          </a:xfrm>
          <a:prstGeom prst="rect">
            <a:avLst/>
          </a:prstGeom>
          <a:noFill/>
        </p:spPr>
        <p:txBody>
          <a:bodyPr wrap="square" rtlCol="0">
            <a:spAutoFit/>
          </a:bodyPr>
          <a:lstStyle/>
          <a:p>
            <a:r>
              <a:rPr lang="en-GB" dirty="0"/>
              <a:t>When the player loses a round they see a you lost the round screen and see the other players score increase by 1, once the other player wins they will see a you lost screen</a:t>
            </a:r>
          </a:p>
        </p:txBody>
      </p:sp>
      <p:pic>
        <p:nvPicPr>
          <p:cNvPr id="19" name="Picture 18">
            <a:extLst>
              <a:ext uri="{FF2B5EF4-FFF2-40B4-BE49-F238E27FC236}">
                <a16:creationId xmlns:a16="http://schemas.microsoft.com/office/drawing/2014/main" id="{1C8EF1B1-0510-D92A-BE50-F737486E2154}"/>
              </a:ext>
            </a:extLst>
          </p:cNvPr>
          <p:cNvPicPr>
            <a:picLocks noChangeAspect="1"/>
          </p:cNvPicPr>
          <p:nvPr/>
        </p:nvPicPr>
        <p:blipFill rotWithShape="1">
          <a:blip r:embed="rId5"/>
          <a:srcRect l="27926" r="64142" b="88668"/>
          <a:stretch/>
        </p:blipFill>
        <p:spPr>
          <a:xfrm>
            <a:off x="3893490" y="5830728"/>
            <a:ext cx="1238257" cy="830462"/>
          </a:xfrm>
          <a:prstGeom prst="rect">
            <a:avLst/>
          </a:prstGeom>
        </p:spPr>
      </p:pic>
      <p:sp>
        <p:nvSpPr>
          <p:cNvPr id="9" name="TextBox 8">
            <a:extLst>
              <a:ext uri="{FF2B5EF4-FFF2-40B4-BE49-F238E27FC236}">
                <a16:creationId xmlns:a16="http://schemas.microsoft.com/office/drawing/2014/main" id="{7A46DDEE-1616-A78B-4C23-1EBC5CE532BD}"/>
              </a:ext>
            </a:extLst>
          </p:cNvPr>
          <p:cNvSpPr txBox="1"/>
          <p:nvPr/>
        </p:nvSpPr>
        <p:spPr>
          <a:xfrm>
            <a:off x="8573729" y="2853297"/>
            <a:ext cx="3067664" cy="1015663"/>
          </a:xfrm>
          <a:prstGeom prst="rect">
            <a:avLst/>
          </a:prstGeom>
          <a:noFill/>
        </p:spPr>
        <p:txBody>
          <a:bodyPr wrap="square" rtlCol="0">
            <a:spAutoFit/>
          </a:bodyPr>
          <a:lstStyle/>
          <a:p>
            <a:r>
              <a:rPr lang="en-GB" sz="1200" dirty="0"/>
              <a:t>The player can see how many lives they have by looking at the enemy players score, if its 0 then the player has effectively 3 lives if the enemies score is 2 then the player only has 1 life left</a:t>
            </a:r>
          </a:p>
        </p:txBody>
      </p:sp>
    </p:spTree>
    <p:extLst>
      <p:ext uri="{BB962C8B-B14F-4D97-AF65-F5344CB8AC3E}">
        <p14:creationId xmlns:p14="http://schemas.microsoft.com/office/powerpoint/2010/main" val="3582253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6739-FC81-21BA-24AD-60A362F1F3E0}"/>
              </a:ext>
            </a:extLst>
          </p:cNvPr>
          <p:cNvSpPr>
            <a:spLocks noGrp="1"/>
          </p:cNvSpPr>
          <p:nvPr>
            <p:ph type="title"/>
          </p:nvPr>
        </p:nvSpPr>
        <p:spPr/>
        <p:txBody>
          <a:bodyPr/>
          <a:lstStyle/>
          <a:p>
            <a:r>
              <a:rPr lang="en-GB" dirty="0"/>
              <a:t>Additional </a:t>
            </a:r>
            <a:r>
              <a:rPr lang="en-GB" dirty="0" err="1"/>
              <a:t>ui</a:t>
            </a:r>
            <a:endParaRPr lang="en-GB" dirty="0"/>
          </a:p>
        </p:txBody>
      </p:sp>
      <p:pic>
        <p:nvPicPr>
          <p:cNvPr id="7" name="Picture 6">
            <a:extLst>
              <a:ext uri="{FF2B5EF4-FFF2-40B4-BE49-F238E27FC236}">
                <a16:creationId xmlns:a16="http://schemas.microsoft.com/office/drawing/2014/main" id="{E6FA468B-05E2-2E26-6B8A-1089BE54A2DB}"/>
              </a:ext>
            </a:extLst>
          </p:cNvPr>
          <p:cNvPicPr>
            <a:picLocks noChangeAspect="1"/>
          </p:cNvPicPr>
          <p:nvPr/>
        </p:nvPicPr>
        <p:blipFill rotWithShape="1">
          <a:blip r:embed="rId2"/>
          <a:srcRect r="51534"/>
          <a:stretch/>
        </p:blipFill>
        <p:spPr>
          <a:xfrm>
            <a:off x="7686130" y="2202927"/>
            <a:ext cx="3965096" cy="3840666"/>
          </a:xfrm>
          <a:prstGeom prst="rect">
            <a:avLst/>
          </a:prstGeom>
        </p:spPr>
      </p:pic>
      <p:sp>
        <p:nvSpPr>
          <p:cNvPr id="8" name="TextBox 7">
            <a:extLst>
              <a:ext uri="{FF2B5EF4-FFF2-40B4-BE49-F238E27FC236}">
                <a16:creationId xmlns:a16="http://schemas.microsoft.com/office/drawing/2014/main" id="{932461D3-EDA3-21AC-DB7E-56533DCB2781}"/>
              </a:ext>
            </a:extLst>
          </p:cNvPr>
          <p:cNvSpPr txBox="1"/>
          <p:nvPr/>
        </p:nvSpPr>
        <p:spPr>
          <a:xfrm>
            <a:off x="951033" y="2074606"/>
            <a:ext cx="5066309" cy="646331"/>
          </a:xfrm>
          <a:prstGeom prst="rect">
            <a:avLst/>
          </a:prstGeom>
          <a:noFill/>
        </p:spPr>
        <p:txBody>
          <a:bodyPr wrap="square" rtlCol="0">
            <a:spAutoFit/>
          </a:bodyPr>
          <a:lstStyle/>
          <a:p>
            <a:r>
              <a:rPr lang="en-GB" dirty="0"/>
              <a:t>Between rounds a next round starting screen is shown</a:t>
            </a:r>
          </a:p>
        </p:txBody>
      </p:sp>
    </p:spTree>
    <p:extLst>
      <p:ext uri="{BB962C8B-B14F-4D97-AF65-F5344CB8AC3E}">
        <p14:creationId xmlns:p14="http://schemas.microsoft.com/office/powerpoint/2010/main" val="1231349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a:effectLst/>
                <a:latin typeface="Arial" panose="020B0604020202020204" pitchFamily="34" charset="0"/>
                <a:ea typeface="Arial" panose="020B0604020202020204" pitchFamily="34" charset="0"/>
                <a:cs typeface="Arial" panose="020B0604020202020204" pitchFamily="34" charset="0"/>
              </a:rPr>
              <a:t>Responsive design: the web page and game are rendered according to the window size. </a:t>
            </a:r>
            <a:endParaRPr lang="en-GB" sz="180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AC9462-DF71-0550-0061-1A1E81505B21}"/>
              </a:ext>
            </a:extLst>
          </p:cNvPr>
          <p:cNvSpPr txBox="1"/>
          <p:nvPr/>
        </p:nvSpPr>
        <p:spPr>
          <a:xfrm>
            <a:off x="1377490" y="2135276"/>
            <a:ext cx="9596284" cy="3600986"/>
          </a:xfrm>
          <a:prstGeom prst="rect">
            <a:avLst/>
          </a:prstGeom>
          <a:noFill/>
        </p:spPr>
        <p:txBody>
          <a:bodyPr wrap="square" rtlCol="0">
            <a:spAutoFit/>
          </a:bodyPr>
          <a:lstStyle/>
          <a:p>
            <a:r>
              <a:rPr lang="en-GB" sz="1600" dirty="0"/>
              <a:t>The main content of each webpage is held inside a flexbox container (div) with an id of “</a:t>
            </a:r>
            <a:r>
              <a:rPr lang="en-GB" sz="1600" dirty="0" err="1"/>
              <a:t>backgroundDiv</a:t>
            </a:r>
            <a:r>
              <a:rPr lang="en-GB" sz="1600" dirty="0"/>
              <a:t>”, using the following lines of </a:t>
            </a:r>
            <a:r>
              <a:rPr lang="en-GB" sz="1600" dirty="0" err="1"/>
              <a:t>css</a:t>
            </a:r>
            <a:r>
              <a:rPr lang="en-GB" sz="1600" dirty="0"/>
              <a:t> the web pages are able to resize to fit the window. As flexbox is used I believe that this also hits the final demonstration criteria of making the webpages responsive with implementation standards</a:t>
            </a:r>
          </a:p>
          <a:p>
            <a:endParaRPr lang="en-GB" dirty="0"/>
          </a:p>
          <a:p>
            <a:endParaRPr lang="en-GB" dirty="0"/>
          </a:p>
          <a:p>
            <a:endParaRPr lang="en-GB" dirty="0"/>
          </a:p>
          <a:p>
            <a:endParaRPr lang="en-GB" dirty="0"/>
          </a:p>
          <a:p>
            <a:endParaRPr lang="en-GB" dirty="0"/>
          </a:p>
          <a:p>
            <a:endParaRPr lang="en-GB" dirty="0"/>
          </a:p>
          <a:p>
            <a:endParaRPr lang="en-GB" dirty="0"/>
          </a:p>
          <a:p>
            <a:r>
              <a:rPr lang="en-GB" dirty="0"/>
              <a:t> </a:t>
            </a:r>
          </a:p>
          <a:p>
            <a:endParaRPr lang="en-GB" dirty="0"/>
          </a:p>
          <a:p>
            <a:r>
              <a:rPr lang="en-GB" dirty="0"/>
              <a:t>Additionally the meta tag is set up to allow the window to resize</a:t>
            </a:r>
          </a:p>
        </p:txBody>
      </p:sp>
      <p:pic>
        <p:nvPicPr>
          <p:cNvPr id="6" name="Picture 5" descr="A black rectangle with orange text&#10;&#10;Description automatically generated">
            <a:extLst>
              <a:ext uri="{FF2B5EF4-FFF2-40B4-BE49-F238E27FC236}">
                <a16:creationId xmlns:a16="http://schemas.microsoft.com/office/drawing/2014/main" id="{BD6FAB82-04E6-DF32-59ED-869688F49C69}"/>
              </a:ext>
            </a:extLst>
          </p:cNvPr>
          <p:cNvPicPr>
            <a:picLocks noChangeAspect="1"/>
          </p:cNvPicPr>
          <p:nvPr/>
        </p:nvPicPr>
        <p:blipFill rotWithShape="1">
          <a:blip r:embed="rId2">
            <a:extLst>
              <a:ext uri="{28A0092B-C50C-407E-A947-70E740481C1C}">
                <a14:useLocalDpi xmlns:a14="http://schemas.microsoft.com/office/drawing/2010/main" val="0"/>
              </a:ext>
            </a:extLst>
          </a:blip>
          <a:srcRect l="7925" t="28061" r="7637" b="29830"/>
          <a:stretch/>
        </p:blipFill>
        <p:spPr>
          <a:xfrm>
            <a:off x="1248695" y="5829512"/>
            <a:ext cx="6855470" cy="922992"/>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40859B85-3152-7D59-1F27-E69D841C27A7}"/>
              </a:ext>
            </a:extLst>
          </p:cNvPr>
          <p:cNvPicPr>
            <a:picLocks noChangeAspect="1"/>
          </p:cNvPicPr>
          <p:nvPr/>
        </p:nvPicPr>
        <p:blipFill rotWithShape="1">
          <a:blip r:embed="rId3">
            <a:extLst>
              <a:ext uri="{28A0092B-C50C-407E-A947-70E740481C1C}">
                <a14:useLocalDpi xmlns:a14="http://schemas.microsoft.com/office/drawing/2010/main" val="0"/>
              </a:ext>
            </a:extLst>
          </a:blip>
          <a:srcRect l="15326" t="18222" r="14648" b="18911"/>
          <a:stretch/>
        </p:blipFill>
        <p:spPr>
          <a:xfrm>
            <a:off x="1377490" y="3045757"/>
            <a:ext cx="2881586" cy="2177001"/>
          </a:xfrm>
          <a:prstGeom prst="rect">
            <a:avLst/>
          </a:prstGeom>
        </p:spPr>
      </p:pic>
    </p:spTree>
    <p:extLst>
      <p:ext uri="{BB962C8B-B14F-4D97-AF65-F5344CB8AC3E}">
        <p14:creationId xmlns:p14="http://schemas.microsoft.com/office/powerpoint/2010/main" val="731577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Responsive web design demonstration</a:t>
            </a:r>
          </a:p>
        </p:txBody>
      </p:sp>
      <p:sp>
        <p:nvSpPr>
          <p:cNvPr id="7" name="Subtitle 6">
            <a:extLst>
              <a:ext uri="{FF2B5EF4-FFF2-40B4-BE49-F238E27FC236}">
                <a16:creationId xmlns:a16="http://schemas.microsoft.com/office/drawing/2014/main" id="{0FB46BB5-8CFE-621D-2B25-D64483EF591F}"/>
              </a:ext>
            </a:extLst>
          </p:cNvPr>
          <p:cNvSpPr>
            <a:spLocks noGrp="1"/>
          </p:cNvSpPr>
          <p:nvPr>
            <p:ph type="subTitle" idx="1"/>
          </p:nvPr>
        </p:nvSpPr>
        <p:spPr/>
        <p:txBody>
          <a:bodyPr/>
          <a:lstStyle/>
          <a:p>
            <a:endParaRPr lang="en-GB"/>
          </a:p>
        </p:txBody>
      </p:sp>
      <p:pic>
        <p:nvPicPr>
          <p:cNvPr id="12" name="Picture 11" descr="A screen shot of a computer&#10;&#10;Description automatically generated">
            <a:extLst>
              <a:ext uri="{FF2B5EF4-FFF2-40B4-BE49-F238E27FC236}">
                <a16:creationId xmlns:a16="http://schemas.microsoft.com/office/drawing/2014/main" id="{26DC4C17-2570-92CA-9FEE-457F6E992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490" y="1922206"/>
            <a:ext cx="7879019" cy="4438884"/>
          </a:xfrm>
          <a:prstGeom prst="rect">
            <a:avLst/>
          </a:prstGeom>
        </p:spPr>
      </p:pic>
    </p:spTree>
    <p:extLst>
      <p:ext uri="{BB962C8B-B14F-4D97-AF65-F5344CB8AC3E}">
        <p14:creationId xmlns:p14="http://schemas.microsoft.com/office/powerpoint/2010/main" val="1127377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a:xfrm>
            <a:off x="0" y="3432"/>
            <a:ext cx="10290000" cy="763600"/>
          </a:xfrm>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507606" y="670303"/>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Responsive design: the game page is rendered according to the window size. </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AC9462-DF71-0550-0061-1A1E81505B21}"/>
              </a:ext>
            </a:extLst>
          </p:cNvPr>
          <p:cNvSpPr txBox="1"/>
          <p:nvPr/>
        </p:nvSpPr>
        <p:spPr>
          <a:xfrm>
            <a:off x="1377490" y="2135276"/>
            <a:ext cx="9596284" cy="1754326"/>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r>
              <a:rPr lang="en-GB" dirty="0"/>
              <a:t> </a:t>
            </a:r>
          </a:p>
        </p:txBody>
      </p:sp>
      <p:pic>
        <p:nvPicPr>
          <p:cNvPr id="7" name="Picture 6" descr="A screen shot of a computer program&#10;&#10;Description automatically generated">
            <a:extLst>
              <a:ext uri="{FF2B5EF4-FFF2-40B4-BE49-F238E27FC236}">
                <a16:creationId xmlns:a16="http://schemas.microsoft.com/office/drawing/2014/main" id="{E83D1C0C-EA96-F733-6A1A-85A60C7AF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863" y="786385"/>
            <a:ext cx="7597109" cy="6071615"/>
          </a:xfrm>
          <a:prstGeom prst="rect">
            <a:avLst/>
          </a:prstGeom>
        </p:spPr>
      </p:pic>
      <p:sp>
        <p:nvSpPr>
          <p:cNvPr id="9" name="TextBox 8">
            <a:extLst>
              <a:ext uri="{FF2B5EF4-FFF2-40B4-BE49-F238E27FC236}">
                <a16:creationId xmlns:a16="http://schemas.microsoft.com/office/drawing/2014/main" id="{7A7D0FC9-9E93-51C9-D133-41C47D9D9C75}"/>
              </a:ext>
            </a:extLst>
          </p:cNvPr>
          <p:cNvSpPr txBox="1"/>
          <p:nvPr/>
        </p:nvSpPr>
        <p:spPr>
          <a:xfrm>
            <a:off x="412955" y="1433903"/>
            <a:ext cx="3736258" cy="4524315"/>
          </a:xfrm>
          <a:prstGeom prst="rect">
            <a:avLst/>
          </a:prstGeom>
          <a:noFill/>
        </p:spPr>
        <p:txBody>
          <a:bodyPr wrap="square" rtlCol="0">
            <a:spAutoFit/>
          </a:bodyPr>
          <a:lstStyle/>
          <a:p>
            <a:r>
              <a:rPr lang="en-GB" dirty="0"/>
              <a:t>Here you can see an abstracted version of the Game class.</a:t>
            </a:r>
          </a:p>
          <a:p>
            <a:endParaRPr lang="en-GB" dirty="0"/>
          </a:p>
          <a:p>
            <a:r>
              <a:rPr lang="en-GB" dirty="0"/>
              <a:t>First the class is declared:</a:t>
            </a:r>
          </a:p>
          <a:p>
            <a:endParaRPr lang="en-GB" dirty="0"/>
          </a:p>
          <a:p>
            <a:r>
              <a:rPr lang="en-GB" dirty="0"/>
              <a:t>In the class is a constructor which declares the attributes: </a:t>
            </a:r>
            <a:r>
              <a:rPr lang="en-GB" dirty="0" err="1"/>
              <a:t>this.scene</a:t>
            </a:r>
            <a:r>
              <a:rPr lang="en-GB" dirty="0"/>
              <a:t>, </a:t>
            </a:r>
            <a:r>
              <a:rPr lang="en-GB" dirty="0" err="1"/>
              <a:t>this.camera</a:t>
            </a:r>
            <a:r>
              <a:rPr lang="en-GB" dirty="0"/>
              <a:t>, </a:t>
            </a:r>
            <a:r>
              <a:rPr lang="en-GB" dirty="0" err="1"/>
              <a:t>this.render</a:t>
            </a:r>
            <a:r>
              <a:rPr lang="en-GB" dirty="0"/>
              <a:t>.</a:t>
            </a:r>
          </a:p>
          <a:p>
            <a:endParaRPr lang="en-GB" dirty="0"/>
          </a:p>
          <a:p>
            <a:r>
              <a:rPr lang="en-GB" dirty="0"/>
              <a:t>The </a:t>
            </a:r>
            <a:r>
              <a:rPr lang="en-GB" dirty="0" err="1"/>
              <a:t>OnWindowResize</a:t>
            </a:r>
            <a:r>
              <a:rPr lang="en-GB" dirty="0"/>
              <a:t> function which takes a game instance as a parameter, does all of the resizing by updating the camera aspect, updating the camera projection matrix and setting the size of the renderer to cover the new screen size</a:t>
            </a:r>
          </a:p>
        </p:txBody>
      </p:sp>
    </p:spTree>
    <p:extLst>
      <p:ext uri="{BB962C8B-B14F-4D97-AF65-F5344CB8AC3E}">
        <p14:creationId xmlns:p14="http://schemas.microsoft.com/office/powerpoint/2010/main" val="2006634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a:xfrm>
            <a:off x="0" y="3432"/>
            <a:ext cx="10290000" cy="763600"/>
          </a:xfrm>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507606" y="670303"/>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Responsive design: the game page is rendered according to the window size.  Part 2</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AC9462-DF71-0550-0061-1A1E81505B21}"/>
              </a:ext>
            </a:extLst>
          </p:cNvPr>
          <p:cNvSpPr txBox="1"/>
          <p:nvPr/>
        </p:nvSpPr>
        <p:spPr>
          <a:xfrm>
            <a:off x="1377490" y="2135276"/>
            <a:ext cx="9596284" cy="1754326"/>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r>
              <a:rPr lang="en-GB" dirty="0"/>
              <a:t> </a:t>
            </a:r>
          </a:p>
        </p:txBody>
      </p:sp>
      <p:pic>
        <p:nvPicPr>
          <p:cNvPr id="7" name="Picture 6" descr="A screen shot of a computer program&#10;&#10;Description automatically generated">
            <a:extLst>
              <a:ext uri="{FF2B5EF4-FFF2-40B4-BE49-F238E27FC236}">
                <a16:creationId xmlns:a16="http://schemas.microsoft.com/office/drawing/2014/main" id="{E83D1C0C-EA96-F733-6A1A-85A60C7AF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863" y="786385"/>
            <a:ext cx="7597109" cy="6071615"/>
          </a:xfrm>
          <a:prstGeom prst="rect">
            <a:avLst/>
          </a:prstGeom>
        </p:spPr>
      </p:pic>
      <p:sp>
        <p:nvSpPr>
          <p:cNvPr id="9" name="TextBox 8">
            <a:extLst>
              <a:ext uri="{FF2B5EF4-FFF2-40B4-BE49-F238E27FC236}">
                <a16:creationId xmlns:a16="http://schemas.microsoft.com/office/drawing/2014/main" id="{7A7D0FC9-9E93-51C9-D133-41C47D9D9C75}"/>
              </a:ext>
            </a:extLst>
          </p:cNvPr>
          <p:cNvSpPr txBox="1"/>
          <p:nvPr/>
        </p:nvSpPr>
        <p:spPr>
          <a:xfrm>
            <a:off x="412955" y="1433903"/>
            <a:ext cx="3736258" cy="4247317"/>
          </a:xfrm>
          <a:prstGeom prst="rect">
            <a:avLst/>
          </a:prstGeom>
          <a:noFill/>
        </p:spPr>
        <p:txBody>
          <a:bodyPr wrap="square" rtlCol="0">
            <a:spAutoFit/>
          </a:bodyPr>
          <a:lstStyle/>
          <a:p>
            <a:r>
              <a:rPr lang="en-GB" dirty="0"/>
              <a:t>The Init function instantiates the scene, camera and renderer to be used later.</a:t>
            </a:r>
          </a:p>
          <a:p>
            <a:endParaRPr lang="en-GB" dirty="0"/>
          </a:p>
          <a:p>
            <a:r>
              <a:rPr lang="en-GB" dirty="0"/>
              <a:t>Additionally It adds an event listener to the window on resize. A callback function is supplied which calls the on window resize function passing in this instance of the game.</a:t>
            </a:r>
          </a:p>
          <a:p>
            <a:endParaRPr lang="en-GB" dirty="0"/>
          </a:p>
          <a:p>
            <a:r>
              <a:rPr lang="en-GB" dirty="0"/>
              <a:t>The final section of the code shows a new game being created and then the Init method is called.</a:t>
            </a:r>
          </a:p>
          <a:p>
            <a:endParaRPr lang="en-GB" dirty="0"/>
          </a:p>
          <a:p>
            <a:endParaRPr lang="en-GB" dirty="0"/>
          </a:p>
        </p:txBody>
      </p:sp>
    </p:spTree>
    <p:extLst>
      <p:ext uri="{BB962C8B-B14F-4D97-AF65-F5344CB8AC3E}">
        <p14:creationId xmlns:p14="http://schemas.microsoft.com/office/powerpoint/2010/main" val="3357681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876-C8B3-AFB2-5EDF-A3CD56D3D03D}"/>
              </a:ext>
            </a:extLst>
          </p:cNvPr>
          <p:cNvSpPr>
            <a:spLocks noGrp="1"/>
          </p:cNvSpPr>
          <p:nvPr>
            <p:ph type="title"/>
          </p:nvPr>
        </p:nvSpPr>
        <p:spPr/>
        <p:txBody>
          <a:bodyPr/>
          <a:lstStyle/>
          <a:p>
            <a:r>
              <a:rPr lang="en-GB" dirty="0"/>
              <a:t>Responsive game demonstration</a:t>
            </a:r>
          </a:p>
        </p:txBody>
      </p:sp>
      <p:pic>
        <p:nvPicPr>
          <p:cNvPr id="8" name="Picture 7" descr="A screenshot of a computer&#10;&#10;Description automatically generated">
            <a:extLst>
              <a:ext uri="{FF2B5EF4-FFF2-40B4-BE49-F238E27FC236}">
                <a16:creationId xmlns:a16="http://schemas.microsoft.com/office/drawing/2014/main" id="{BC4FE7FF-3285-AA73-6D0E-FD744788B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909" y="1722441"/>
            <a:ext cx="8472181" cy="4773059"/>
          </a:xfrm>
          <a:prstGeom prst="rect">
            <a:avLst/>
          </a:prstGeom>
        </p:spPr>
      </p:pic>
    </p:spTree>
    <p:extLst>
      <p:ext uri="{BB962C8B-B14F-4D97-AF65-F5344CB8AC3E}">
        <p14:creationId xmlns:p14="http://schemas.microsoft.com/office/powerpoint/2010/main" val="418525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7" name="Google Shape;237;p29"/>
          <p:cNvSpPr/>
          <p:nvPr/>
        </p:nvSpPr>
        <p:spPr>
          <a:xfrm>
            <a:off x="6315367" y="2173154"/>
            <a:ext cx="1039135" cy="1234893"/>
          </a:xfrm>
          <a:custGeom>
            <a:avLst/>
            <a:gdLst/>
            <a:ahLst/>
            <a:cxnLst/>
            <a:rect l="l" t="t" r="r" b="b"/>
            <a:pathLst>
              <a:path w="33815" h="43744" extrusionOk="0">
                <a:moveTo>
                  <a:pt x="16912" y="0"/>
                </a:moveTo>
                <a:cubicBezTo>
                  <a:pt x="11249" y="0"/>
                  <a:pt x="5585" y="572"/>
                  <a:pt x="1" y="1715"/>
                </a:cubicBezTo>
                <a:lnTo>
                  <a:pt x="1" y="16728"/>
                </a:lnTo>
                <a:cubicBezTo>
                  <a:pt x="1" y="28218"/>
                  <a:pt x="6561" y="38707"/>
                  <a:pt x="16908" y="43744"/>
                </a:cubicBezTo>
                <a:cubicBezTo>
                  <a:pt x="27254" y="38707"/>
                  <a:pt x="33815" y="28230"/>
                  <a:pt x="33815" y="16728"/>
                </a:cubicBezTo>
                <a:lnTo>
                  <a:pt x="33815" y="1715"/>
                </a:lnTo>
                <a:cubicBezTo>
                  <a:pt x="28236" y="572"/>
                  <a:pt x="22575" y="0"/>
                  <a:pt x="16912" y="0"/>
                </a:cubicBezTo>
                <a:close/>
              </a:path>
            </a:pathLst>
          </a:custGeom>
          <a:solidFill>
            <a:schemeClr val="accent3"/>
          </a:solid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8" name="Google Shape;238;p29"/>
          <p:cNvSpPr/>
          <p:nvPr/>
        </p:nvSpPr>
        <p:spPr>
          <a:xfrm>
            <a:off x="1025501" y="2173154"/>
            <a:ext cx="1039135" cy="1234893"/>
          </a:xfrm>
          <a:custGeom>
            <a:avLst/>
            <a:gdLst/>
            <a:ahLst/>
            <a:cxnLst/>
            <a:rect l="l" t="t" r="r" b="b"/>
            <a:pathLst>
              <a:path w="33815" h="43744" extrusionOk="0">
                <a:moveTo>
                  <a:pt x="16912" y="0"/>
                </a:moveTo>
                <a:cubicBezTo>
                  <a:pt x="11249" y="0"/>
                  <a:pt x="5585" y="572"/>
                  <a:pt x="1" y="1715"/>
                </a:cubicBezTo>
                <a:lnTo>
                  <a:pt x="1" y="16728"/>
                </a:lnTo>
                <a:cubicBezTo>
                  <a:pt x="1" y="28218"/>
                  <a:pt x="6561" y="38707"/>
                  <a:pt x="16908" y="43744"/>
                </a:cubicBezTo>
                <a:cubicBezTo>
                  <a:pt x="27254" y="38707"/>
                  <a:pt x="33815" y="28230"/>
                  <a:pt x="33815" y="16728"/>
                </a:cubicBezTo>
                <a:lnTo>
                  <a:pt x="33815" y="1715"/>
                </a:lnTo>
                <a:cubicBezTo>
                  <a:pt x="28236" y="572"/>
                  <a:pt x="22575" y="0"/>
                  <a:pt x="16912" y="0"/>
                </a:cubicBezTo>
                <a:close/>
              </a:path>
            </a:pathLst>
          </a:custGeom>
          <a:solidFill>
            <a:schemeClr val="accent3"/>
          </a:solid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9" name="Google Shape;239;p29"/>
          <p:cNvSpPr txBox="1">
            <a:spLocks noGrp="1"/>
          </p:cNvSpPr>
          <p:nvPr>
            <p:ph type="title" idx="9"/>
          </p:nvPr>
        </p:nvSpPr>
        <p:spPr>
          <a:xfrm>
            <a:off x="2320817" y="2109605"/>
            <a:ext cx="3507200" cy="560800"/>
          </a:xfrm>
          <a:prstGeom prst="rect">
            <a:avLst/>
          </a:prstGeom>
        </p:spPr>
        <p:txBody>
          <a:bodyPr spcFirstLastPara="1" vert="horz" wrap="square" lIns="121900" tIns="121900" rIns="121900" bIns="121900" rtlCol="0" anchor="b" anchorCtr="0">
            <a:noAutofit/>
          </a:bodyPr>
          <a:lstStyle/>
          <a:p>
            <a:r>
              <a:rPr lang="en" sz="3067" dirty="0"/>
              <a:t>Game Description</a:t>
            </a:r>
            <a:endParaRPr sz="3067" dirty="0"/>
          </a:p>
        </p:txBody>
      </p:sp>
      <p:sp>
        <p:nvSpPr>
          <p:cNvPr id="240" name="Google Shape;240;p29"/>
          <p:cNvSpPr txBox="1">
            <a:spLocks noGrp="1"/>
          </p:cNvSpPr>
          <p:nvPr>
            <p:ph type="title" idx="13"/>
          </p:nvPr>
        </p:nvSpPr>
        <p:spPr>
          <a:xfrm>
            <a:off x="7659300" y="2109605"/>
            <a:ext cx="3507200" cy="560800"/>
          </a:xfrm>
          <a:prstGeom prst="rect">
            <a:avLst/>
          </a:prstGeom>
        </p:spPr>
        <p:txBody>
          <a:bodyPr spcFirstLastPara="1" vert="horz" wrap="square" lIns="121900" tIns="121900" rIns="121900" bIns="121900" rtlCol="0" anchor="b" anchorCtr="0">
            <a:noAutofit/>
          </a:bodyPr>
          <a:lstStyle/>
          <a:p>
            <a:r>
              <a:rPr lang="en" sz="1600" dirty="0"/>
              <a:t>Completed prototype demo key points</a:t>
            </a:r>
            <a:endParaRPr sz="1600" dirty="0"/>
          </a:p>
        </p:txBody>
      </p:sp>
      <p:sp>
        <p:nvSpPr>
          <p:cNvPr id="243" name="Google Shape;243;p29"/>
          <p:cNvSpPr txBox="1">
            <a:spLocks noGrp="1"/>
          </p:cNvSpPr>
          <p:nvPr>
            <p:ph type="title" idx="8"/>
          </p:nvPr>
        </p:nvSpPr>
        <p:spPr>
          <a:xfrm>
            <a:off x="960400" y="603100"/>
            <a:ext cx="9568000" cy="763600"/>
          </a:xfrm>
          <a:prstGeom prst="rect">
            <a:avLst/>
          </a:prstGeom>
        </p:spPr>
        <p:txBody>
          <a:bodyPr spcFirstLastPara="1" vert="horz" wrap="square" lIns="121900" tIns="121900" rIns="121900" bIns="121900" rtlCol="0" anchor="t" anchorCtr="0">
            <a:noAutofit/>
          </a:bodyPr>
          <a:lstStyle/>
          <a:p>
            <a:r>
              <a:rPr lang="en"/>
              <a:t>TABLE OF CONTENTS</a:t>
            </a:r>
            <a:endParaRPr/>
          </a:p>
        </p:txBody>
      </p:sp>
      <p:sp>
        <p:nvSpPr>
          <p:cNvPr id="244" name="Google Shape;244;p29"/>
          <p:cNvSpPr txBox="1">
            <a:spLocks noGrp="1"/>
          </p:cNvSpPr>
          <p:nvPr>
            <p:ph type="title"/>
          </p:nvPr>
        </p:nvSpPr>
        <p:spPr>
          <a:xfrm>
            <a:off x="1129704" y="2358605"/>
            <a:ext cx="830800" cy="634800"/>
          </a:xfrm>
          <a:prstGeom prst="rect">
            <a:avLst/>
          </a:prstGeom>
        </p:spPr>
        <p:txBody>
          <a:bodyPr spcFirstLastPara="1" vert="horz" wrap="square" lIns="121900" tIns="121900" rIns="121900" bIns="121900" rtlCol="0" anchor="ctr" anchorCtr="0">
            <a:noAutofit/>
          </a:bodyPr>
          <a:lstStyle/>
          <a:p>
            <a:r>
              <a:rPr lang="en"/>
              <a:t>01</a:t>
            </a:r>
            <a:endParaRPr/>
          </a:p>
        </p:txBody>
      </p:sp>
      <p:sp>
        <p:nvSpPr>
          <p:cNvPr id="245" name="Google Shape;245;p29"/>
          <p:cNvSpPr txBox="1">
            <a:spLocks noGrp="1"/>
          </p:cNvSpPr>
          <p:nvPr>
            <p:ph type="subTitle" idx="1"/>
          </p:nvPr>
        </p:nvSpPr>
        <p:spPr>
          <a:xfrm>
            <a:off x="2322017" y="2521438"/>
            <a:ext cx="3506000" cy="820800"/>
          </a:xfrm>
          <a:prstGeom prst="rect">
            <a:avLst/>
          </a:prstGeom>
        </p:spPr>
        <p:txBody>
          <a:bodyPr spcFirstLastPara="1" vert="horz" wrap="square" lIns="121900" tIns="121900" rIns="121900" bIns="121900" rtlCol="0" anchor="t" anchorCtr="0">
            <a:noAutofit/>
          </a:bodyPr>
          <a:lstStyle/>
          <a:p>
            <a:pPr marL="0" indent="0"/>
            <a:r>
              <a:rPr lang="en" dirty="0"/>
              <a:t>What is the game</a:t>
            </a:r>
            <a:endParaRPr dirty="0"/>
          </a:p>
        </p:txBody>
      </p:sp>
      <p:sp>
        <p:nvSpPr>
          <p:cNvPr id="246" name="Google Shape;246;p29"/>
          <p:cNvSpPr txBox="1">
            <a:spLocks noGrp="1"/>
          </p:cNvSpPr>
          <p:nvPr>
            <p:ph type="title" idx="2"/>
          </p:nvPr>
        </p:nvSpPr>
        <p:spPr>
          <a:xfrm>
            <a:off x="6419537" y="2358605"/>
            <a:ext cx="830800" cy="634800"/>
          </a:xfrm>
          <a:prstGeom prst="rect">
            <a:avLst/>
          </a:prstGeom>
        </p:spPr>
        <p:txBody>
          <a:bodyPr spcFirstLastPara="1" vert="horz" wrap="square" lIns="121900" tIns="121900" rIns="121900" bIns="121900" rtlCol="0" anchor="ctr" anchorCtr="0">
            <a:noAutofit/>
          </a:bodyPr>
          <a:lstStyle/>
          <a:p>
            <a:r>
              <a:rPr lang="en"/>
              <a:t>02</a:t>
            </a:r>
            <a:endParaRPr/>
          </a:p>
        </p:txBody>
      </p:sp>
      <p:sp>
        <p:nvSpPr>
          <p:cNvPr id="250" name="Google Shape;250;p29"/>
          <p:cNvSpPr txBox="1">
            <a:spLocks noGrp="1"/>
          </p:cNvSpPr>
          <p:nvPr>
            <p:ph type="subTitle" idx="5"/>
          </p:nvPr>
        </p:nvSpPr>
        <p:spPr>
          <a:xfrm>
            <a:off x="7664100" y="2521438"/>
            <a:ext cx="3502400" cy="820800"/>
          </a:xfrm>
          <a:prstGeom prst="rect">
            <a:avLst/>
          </a:prstGeom>
        </p:spPr>
        <p:txBody>
          <a:bodyPr spcFirstLastPara="1" vert="horz" wrap="square" lIns="121900" tIns="121900" rIns="121900" bIns="121900" rtlCol="0" anchor="t" anchorCtr="0">
            <a:noAutofit/>
          </a:bodyPr>
          <a:lstStyle/>
          <a:p>
            <a:pPr marL="0" indent="0"/>
            <a:r>
              <a:rPr lang="en" sz="1200" dirty="0"/>
              <a:t>What points have been completed and how</a:t>
            </a:r>
            <a:endParaRPr sz="1200" dirty="0"/>
          </a:p>
        </p:txBody>
      </p:sp>
      <p:grpSp>
        <p:nvGrpSpPr>
          <p:cNvPr id="252" name="Google Shape;252;p29"/>
          <p:cNvGrpSpPr/>
          <p:nvPr/>
        </p:nvGrpSpPr>
        <p:grpSpPr>
          <a:xfrm>
            <a:off x="8689490" y="-883839"/>
            <a:ext cx="3207237" cy="2899288"/>
            <a:chOff x="7459873" y="-578014"/>
            <a:chExt cx="2675968" cy="2419030"/>
          </a:xfrm>
        </p:grpSpPr>
        <p:sp>
          <p:nvSpPr>
            <p:cNvPr id="253" name="Google Shape;253;p29"/>
            <p:cNvSpPr/>
            <p:nvPr/>
          </p:nvSpPr>
          <p:spPr>
            <a:xfrm rot="-509776">
              <a:off x="7601005" y="-412644"/>
              <a:ext cx="2393704" cy="2088291"/>
            </a:xfrm>
            <a:custGeom>
              <a:avLst/>
              <a:gdLst/>
              <a:ahLst/>
              <a:cxnLst/>
              <a:rect l="l" t="t" r="r" b="b"/>
              <a:pathLst>
                <a:path w="66259" h="57805" extrusionOk="0">
                  <a:moveTo>
                    <a:pt x="33302" y="0"/>
                  </a:moveTo>
                  <a:cubicBezTo>
                    <a:pt x="22551" y="0"/>
                    <a:pt x="13490" y="4655"/>
                    <a:pt x="13097" y="4846"/>
                  </a:cubicBezTo>
                  <a:lnTo>
                    <a:pt x="11894" y="5477"/>
                  </a:lnTo>
                  <a:lnTo>
                    <a:pt x="11894" y="6834"/>
                  </a:lnTo>
                  <a:cubicBezTo>
                    <a:pt x="11894" y="19002"/>
                    <a:pt x="13002" y="25920"/>
                    <a:pt x="15883" y="31432"/>
                  </a:cubicBezTo>
                  <a:cubicBezTo>
                    <a:pt x="14431" y="32266"/>
                    <a:pt x="13014" y="33218"/>
                    <a:pt x="11644" y="34290"/>
                  </a:cubicBezTo>
                  <a:lnTo>
                    <a:pt x="11609" y="34302"/>
                  </a:lnTo>
                  <a:cubicBezTo>
                    <a:pt x="9227" y="36207"/>
                    <a:pt x="7775" y="37862"/>
                    <a:pt x="6930" y="38922"/>
                  </a:cubicBezTo>
                  <a:lnTo>
                    <a:pt x="6846" y="38957"/>
                  </a:lnTo>
                  <a:lnTo>
                    <a:pt x="4620" y="41934"/>
                  </a:lnTo>
                  <a:lnTo>
                    <a:pt x="6430" y="43398"/>
                  </a:lnTo>
                  <a:cubicBezTo>
                    <a:pt x="5358" y="45006"/>
                    <a:pt x="0" y="53840"/>
                    <a:pt x="0" y="53840"/>
                  </a:cubicBezTo>
                  <a:cubicBezTo>
                    <a:pt x="0" y="53840"/>
                    <a:pt x="8180" y="50863"/>
                    <a:pt x="8751" y="50804"/>
                  </a:cubicBezTo>
                  <a:cubicBezTo>
                    <a:pt x="9227" y="51816"/>
                    <a:pt x="12716" y="57805"/>
                    <a:pt x="12716" y="57805"/>
                  </a:cubicBezTo>
                  <a:lnTo>
                    <a:pt x="14323" y="53352"/>
                  </a:lnTo>
                  <a:cubicBezTo>
                    <a:pt x="14740" y="52209"/>
                    <a:pt x="16014" y="49970"/>
                    <a:pt x="17359" y="48363"/>
                  </a:cubicBezTo>
                  <a:lnTo>
                    <a:pt x="17383" y="48327"/>
                  </a:lnTo>
                  <a:cubicBezTo>
                    <a:pt x="18443" y="46994"/>
                    <a:pt x="19622" y="45982"/>
                    <a:pt x="20003" y="45660"/>
                  </a:cubicBezTo>
                  <a:cubicBezTo>
                    <a:pt x="20288" y="45422"/>
                    <a:pt x="21050" y="44767"/>
                    <a:pt x="20943" y="43589"/>
                  </a:cubicBezTo>
                  <a:lnTo>
                    <a:pt x="20824" y="42434"/>
                  </a:lnTo>
                  <a:lnTo>
                    <a:pt x="20538" y="42267"/>
                  </a:lnTo>
                  <a:cubicBezTo>
                    <a:pt x="21455" y="41684"/>
                    <a:pt x="22491" y="41100"/>
                    <a:pt x="23682" y="40588"/>
                  </a:cubicBezTo>
                  <a:cubicBezTo>
                    <a:pt x="25861" y="42374"/>
                    <a:pt x="28551" y="44244"/>
                    <a:pt x="32123" y="46458"/>
                  </a:cubicBezTo>
                  <a:lnTo>
                    <a:pt x="33302" y="47196"/>
                  </a:lnTo>
                  <a:lnTo>
                    <a:pt x="34469" y="46458"/>
                  </a:lnTo>
                  <a:cubicBezTo>
                    <a:pt x="38041" y="44244"/>
                    <a:pt x="40720" y="42374"/>
                    <a:pt x="42910" y="40588"/>
                  </a:cubicBezTo>
                  <a:cubicBezTo>
                    <a:pt x="44101" y="41088"/>
                    <a:pt x="45149" y="41672"/>
                    <a:pt x="46054" y="42267"/>
                  </a:cubicBezTo>
                  <a:lnTo>
                    <a:pt x="45768" y="42434"/>
                  </a:lnTo>
                  <a:lnTo>
                    <a:pt x="45649" y="43589"/>
                  </a:lnTo>
                  <a:cubicBezTo>
                    <a:pt x="45530" y="44756"/>
                    <a:pt x="46292" y="45410"/>
                    <a:pt x="46589" y="45649"/>
                  </a:cubicBezTo>
                  <a:cubicBezTo>
                    <a:pt x="47018" y="46006"/>
                    <a:pt x="48137" y="46970"/>
                    <a:pt x="49209" y="48304"/>
                  </a:cubicBezTo>
                  <a:lnTo>
                    <a:pt x="49232" y="48351"/>
                  </a:lnTo>
                  <a:cubicBezTo>
                    <a:pt x="50578" y="49959"/>
                    <a:pt x="51852" y="52197"/>
                    <a:pt x="52269" y="53340"/>
                  </a:cubicBezTo>
                  <a:lnTo>
                    <a:pt x="53876" y="57793"/>
                  </a:lnTo>
                  <a:cubicBezTo>
                    <a:pt x="53876" y="57793"/>
                    <a:pt x="57364" y="51804"/>
                    <a:pt x="57841" y="50792"/>
                  </a:cubicBezTo>
                  <a:cubicBezTo>
                    <a:pt x="58424" y="50852"/>
                    <a:pt x="66258" y="53233"/>
                    <a:pt x="66258" y="53233"/>
                  </a:cubicBezTo>
                  <a:cubicBezTo>
                    <a:pt x="66258" y="53233"/>
                    <a:pt x="61079" y="44756"/>
                    <a:pt x="60127" y="43339"/>
                  </a:cubicBezTo>
                  <a:lnTo>
                    <a:pt x="60353" y="43136"/>
                  </a:lnTo>
                  <a:lnTo>
                    <a:pt x="60329" y="43089"/>
                  </a:lnTo>
                  <a:lnTo>
                    <a:pt x="61960" y="42089"/>
                  </a:lnTo>
                  <a:lnTo>
                    <a:pt x="59877" y="39112"/>
                  </a:lnTo>
                  <a:lnTo>
                    <a:pt x="59746" y="39029"/>
                  </a:lnTo>
                  <a:cubicBezTo>
                    <a:pt x="58912" y="37969"/>
                    <a:pt x="57436" y="36290"/>
                    <a:pt x="54983" y="34326"/>
                  </a:cubicBezTo>
                  <a:lnTo>
                    <a:pt x="54947" y="34302"/>
                  </a:lnTo>
                  <a:cubicBezTo>
                    <a:pt x="53578" y="33230"/>
                    <a:pt x="52173" y="32278"/>
                    <a:pt x="50709" y="31444"/>
                  </a:cubicBezTo>
                  <a:cubicBezTo>
                    <a:pt x="53614" y="25944"/>
                    <a:pt x="54697" y="19014"/>
                    <a:pt x="54697" y="6834"/>
                  </a:cubicBezTo>
                  <a:lnTo>
                    <a:pt x="54697" y="5477"/>
                  </a:lnTo>
                  <a:lnTo>
                    <a:pt x="53495" y="4846"/>
                  </a:lnTo>
                  <a:cubicBezTo>
                    <a:pt x="53102" y="4655"/>
                    <a:pt x="44041" y="0"/>
                    <a:pt x="33302" y="0"/>
                  </a:cubicBezTo>
                  <a:close/>
                </a:path>
              </a:pathLst>
            </a:custGeom>
            <a:solidFill>
              <a:schemeClr val="dk2"/>
            </a:solidFill>
            <a:ln>
              <a:noFill/>
            </a:ln>
            <a:effectLst>
              <a:outerShdw dist="76200" dir="282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254" name="Google Shape;254;p29"/>
            <p:cNvSpPr/>
            <p:nvPr/>
          </p:nvSpPr>
          <p:spPr>
            <a:xfrm rot="-509776">
              <a:off x="7804982" y="-332177"/>
              <a:ext cx="1971132" cy="1819474"/>
            </a:xfrm>
            <a:custGeom>
              <a:avLst/>
              <a:gdLst/>
              <a:ahLst/>
              <a:cxnLst/>
              <a:rect l="l" t="t" r="r" b="b"/>
              <a:pathLst>
                <a:path w="54562" h="50364" extrusionOk="0">
                  <a:moveTo>
                    <a:pt x="14678" y="8094"/>
                  </a:moveTo>
                  <a:cubicBezTo>
                    <a:pt x="14830" y="8094"/>
                    <a:pt x="14979" y="8150"/>
                    <a:pt x="15086" y="8264"/>
                  </a:cubicBezTo>
                  <a:cubicBezTo>
                    <a:pt x="15324" y="8502"/>
                    <a:pt x="15324" y="8859"/>
                    <a:pt x="15074" y="9097"/>
                  </a:cubicBezTo>
                  <a:cubicBezTo>
                    <a:pt x="15062" y="9097"/>
                    <a:pt x="15062" y="9109"/>
                    <a:pt x="15039" y="9109"/>
                  </a:cubicBezTo>
                  <a:cubicBezTo>
                    <a:pt x="15229" y="8906"/>
                    <a:pt x="15229" y="8597"/>
                    <a:pt x="15027" y="8395"/>
                  </a:cubicBezTo>
                  <a:cubicBezTo>
                    <a:pt x="14931" y="8293"/>
                    <a:pt x="14803" y="8243"/>
                    <a:pt x="14672" y="8243"/>
                  </a:cubicBezTo>
                  <a:cubicBezTo>
                    <a:pt x="14541" y="8243"/>
                    <a:pt x="14407" y="8293"/>
                    <a:pt x="14300" y="8395"/>
                  </a:cubicBezTo>
                  <a:cubicBezTo>
                    <a:pt x="14110" y="8597"/>
                    <a:pt x="14110" y="8906"/>
                    <a:pt x="14288" y="9109"/>
                  </a:cubicBezTo>
                  <a:cubicBezTo>
                    <a:pt x="14277" y="9109"/>
                    <a:pt x="14277" y="9109"/>
                    <a:pt x="14253" y="9097"/>
                  </a:cubicBezTo>
                  <a:cubicBezTo>
                    <a:pt x="14038" y="8859"/>
                    <a:pt x="14038" y="8490"/>
                    <a:pt x="14253" y="8264"/>
                  </a:cubicBezTo>
                  <a:cubicBezTo>
                    <a:pt x="14372" y="8150"/>
                    <a:pt x="14527" y="8094"/>
                    <a:pt x="14678" y="8094"/>
                  </a:cubicBezTo>
                  <a:close/>
                  <a:moveTo>
                    <a:pt x="39415" y="8094"/>
                  </a:moveTo>
                  <a:cubicBezTo>
                    <a:pt x="39565" y="8094"/>
                    <a:pt x="39714" y="8150"/>
                    <a:pt x="39827" y="8264"/>
                  </a:cubicBezTo>
                  <a:cubicBezTo>
                    <a:pt x="40042" y="8502"/>
                    <a:pt x="40042" y="8871"/>
                    <a:pt x="39827" y="9097"/>
                  </a:cubicBezTo>
                  <a:cubicBezTo>
                    <a:pt x="39804" y="9097"/>
                    <a:pt x="39804" y="9109"/>
                    <a:pt x="39792" y="9109"/>
                  </a:cubicBezTo>
                  <a:cubicBezTo>
                    <a:pt x="39970" y="8906"/>
                    <a:pt x="39970" y="8597"/>
                    <a:pt x="39780" y="8395"/>
                  </a:cubicBezTo>
                  <a:cubicBezTo>
                    <a:pt x="39684" y="8293"/>
                    <a:pt x="39553" y="8243"/>
                    <a:pt x="39421" y="8243"/>
                  </a:cubicBezTo>
                  <a:cubicBezTo>
                    <a:pt x="39289" y="8243"/>
                    <a:pt x="39155" y="8293"/>
                    <a:pt x="39053" y="8395"/>
                  </a:cubicBezTo>
                  <a:cubicBezTo>
                    <a:pt x="38863" y="8597"/>
                    <a:pt x="38863" y="8906"/>
                    <a:pt x="39030" y="9109"/>
                  </a:cubicBezTo>
                  <a:cubicBezTo>
                    <a:pt x="39018" y="9109"/>
                    <a:pt x="39018" y="9109"/>
                    <a:pt x="39006" y="9097"/>
                  </a:cubicBezTo>
                  <a:cubicBezTo>
                    <a:pt x="38780" y="8859"/>
                    <a:pt x="38780" y="8502"/>
                    <a:pt x="38994" y="8264"/>
                  </a:cubicBezTo>
                  <a:cubicBezTo>
                    <a:pt x="39113" y="8150"/>
                    <a:pt x="39265" y="8094"/>
                    <a:pt x="39415" y="8094"/>
                  </a:cubicBezTo>
                  <a:close/>
                  <a:moveTo>
                    <a:pt x="34958" y="12907"/>
                  </a:moveTo>
                  <a:lnTo>
                    <a:pt x="35267" y="13217"/>
                  </a:lnTo>
                  <a:lnTo>
                    <a:pt x="28004" y="20479"/>
                  </a:lnTo>
                  <a:lnTo>
                    <a:pt x="27695" y="20170"/>
                  </a:lnTo>
                  <a:lnTo>
                    <a:pt x="34958" y="12907"/>
                  </a:lnTo>
                  <a:close/>
                  <a:moveTo>
                    <a:pt x="27052" y="23242"/>
                  </a:moveTo>
                  <a:lnTo>
                    <a:pt x="24111" y="26171"/>
                  </a:lnTo>
                  <a:cubicBezTo>
                    <a:pt x="25147" y="26075"/>
                    <a:pt x="26218" y="26016"/>
                    <a:pt x="27290" y="26016"/>
                  </a:cubicBezTo>
                  <a:cubicBezTo>
                    <a:pt x="28207" y="26016"/>
                    <a:pt x="29076" y="26063"/>
                    <a:pt x="29957" y="26135"/>
                  </a:cubicBezTo>
                  <a:lnTo>
                    <a:pt x="27052" y="23242"/>
                  </a:lnTo>
                  <a:close/>
                  <a:moveTo>
                    <a:pt x="14629" y="7644"/>
                  </a:moveTo>
                  <a:cubicBezTo>
                    <a:pt x="14351" y="7644"/>
                    <a:pt x="14074" y="7752"/>
                    <a:pt x="13860" y="7966"/>
                  </a:cubicBezTo>
                  <a:cubicBezTo>
                    <a:pt x="13419" y="8395"/>
                    <a:pt x="13419" y="9085"/>
                    <a:pt x="13860" y="9514"/>
                  </a:cubicBezTo>
                  <a:cubicBezTo>
                    <a:pt x="14044" y="9719"/>
                    <a:pt x="14306" y="9827"/>
                    <a:pt x="14576" y="9827"/>
                  </a:cubicBezTo>
                  <a:cubicBezTo>
                    <a:pt x="14603" y="9827"/>
                    <a:pt x="14630" y="9825"/>
                    <a:pt x="14658" y="9823"/>
                  </a:cubicBezTo>
                  <a:lnTo>
                    <a:pt x="14908" y="10085"/>
                  </a:lnTo>
                  <a:lnTo>
                    <a:pt x="15050" y="9942"/>
                  </a:lnTo>
                  <a:lnTo>
                    <a:pt x="17729" y="12978"/>
                  </a:lnTo>
                  <a:lnTo>
                    <a:pt x="17515" y="13193"/>
                  </a:lnTo>
                  <a:lnTo>
                    <a:pt x="17765" y="13443"/>
                  </a:lnTo>
                  <a:lnTo>
                    <a:pt x="17634" y="13574"/>
                  </a:lnTo>
                  <a:cubicBezTo>
                    <a:pt x="17170" y="14038"/>
                    <a:pt x="16253" y="16276"/>
                    <a:pt x="16253" y="16276"/>
                  </a:cubicBezTo>
                  <a:lnTo>
                    <a:pt x="17277" y="16550"/>
                  </a:lnTo>
                  <a:cubicBezTo>
                    <a:pt x="17278" y="16553"/>
                    <a:pt x="17280" y="16555"/>
                    <a:pt x="17282" y="16555"/>
                  </a:cubicBezTo>
                  <a:cubicBezTo>
                    <a:pt x="17338" y="16555"/>
                    <a:pt x="17532" y="15251"/>
                    <a:pt x="18027" y="14514"/>
                  </a:cubicBezTo>
                  <a:cubicBezTo>
                    <a:pt x="18122" y="14348"/>
                    <a:pt x="18265" y="14193"/>
                    <a:pt x="18384" y="14038"/>
                  </a:cubicBezTo>
                  <a:lnTo>
                    <a:pt x="25445" y="21110"/>
                  </a:lnTo>
                  <a:lnTo>
                    <a:pt x="19670" y="26885"/>
                  </a:lnTo>
                  <a:cubicBezTo>
                    <a:pt x="20134" y="26790"/>
                    <a:pt x="20682" y="26706"/>
                    <a:pt x="21242" y="26611"/>
                  </a:cubicBezTo>
                  <a:lnTo>
                    <a:pt x="26099" y="21753"/>
                  </a:lnTo>
                  <a:lnTo>
                    <a:pt x="26421" y="22063"/>
                  </a:lnTo>
                  <a:lnTo>
                    <a:pt x="21980" y="26492"/>
                  </a:lnTo>
                  <a:cubicBezTo>
                    <a:pt x="22551" y="26385"/>
                    <a:pt x="23063" y="26313"/>
                    <a:pt x="23456" y="26254"/>
                  </a:cubicBezTo>
                  <a:lnTo>
                    <a:pt x="27040" y="22670"/>
                  </a:lnTo>
                  <a:lnTo>
                    <a:pt x="30552" y="26182"/>
                  </a:lnTo>
                  <a:cubicBezTo>
                    <a:pt x="30921" y="26230"/>
                    <a:pt x="31433" y="26290"/>
                    <a:pt x="31969" y="26361"/>
                  </a:cubicBezTo>
                  <a:lnTo>
                    <a:pt x="18825" y="13217"/>
                  </a:lnTo>
                  <a:lnTo>
                    <a:pt x="19134" y="12907"/>
                  </a:lnTo>
                  <a:lnTo>
                    <a:pt x="32695" y="26468"/>
                  </a:lnTo>
                  <a:cubicBezTo>
                    <a:pt x="33243" y="26552"/>
                    <a:pt x="33791" y="26635"/>
                    <a:pt x="34243" y="26718"/>
                  </a:cubicBezTo>
                  <a:lnTo>
                    <a:pt x="28540" y="21110"/>
                  </a:lnTo>
                  <a:lnTo>
                    <a:pt x="35613" y="14038"/>
                  </a:lnTo>
                  <a:cubicBezTo>
                    <a:pt x="35732" y="14193"/>
                    <a:pt x="35863" y="14348"/>
                    <a:pt x="35970" y="14514"/>
                  </a:cubicBezTo>
                  <a:cubicBezTo>
                    <a:pt x="36465" y="15251"/>
                    <a:pt x="36659" y="16555"/>
                    <a:pt x="36715" y="16555"/>
                  </a:cubicBezTo>
                  <a:cubicBezTo>
                    <a:pt x="36716" y="16555"/>
                    <a:pt x="36718" y="16553"/>
                    <a:pt x="36720" y="16550"/>
                  </a:cubicBezTo>
                  <a:lnTo>
                    <a:pt x="37744" y="16276"/>
                  </a:lnTo>
                  <a:cubicBezTo>
                    <a:pt x="37744" y="16276"/>
                    <a:pt x="36815" y="14038"/>
                    <a:pt x="36363" y="13574"/>
                  </a:cubicBezTo>
                  <a:lnTo>
                    <a:pt x="36220" y="13443"/>
                  </a:lnTo>
                  <a:lnTo>
                    <a:pt x="36482" y="13193"/>
                  </a:lnTo>
                  <a:lnTo>
                    <a:pt x="36267" y="12978"/>
                  </a:lnTo>
                  <a:lnTo>
                    <a:pt x="38946" y="9942"/>
                  </a:lnTo>
                  <a:lnTo>
                    <a:pt x="39077" y="10085"/>
                  </a:lnTo>
                  <a:lnTo>
                    <a:pt x="39339" y="9823"/>
                  </a:lnTo>
                  <a:cubicBezTo>
                    <a:pt x="39364" y="9825"/>
                    <a:pt x="39389" y="9827"/>
                    <a:pt x="39415" y="9827"/>
                  </a:cubicBezTo>
                  <a:cubicBezTo>
                    <a:pt x="39667" y="9827"/>
                    <a:pt x="39931" y="9719"/>
                    <a:pt x="40137" y="9514"/>
                  </a:cubicBezTo>
                  <a:cubicBezTo>
                    <a:pt x="40566" y="9085"/>
                    <a:pt x="40566" y="8395"/>
                    <a:pt x="40137" y="7966"/>
                  </a:cubicBezTo>
                  <a:cubicBezTo>
                    <a:pt x="39923" y="7752"/>
                    <a:pt x="39643" y="7644"/>
                    <a:pt x="39363" y="7644"/>
                  </a:cubicBezTo>
                  <a:cubicBezTo>
                    <a:pt x="39083" y="7644"/>
                    <a:pt x="38803" y="7752"/>
                    <a:pt x="38589" y="7966"/>
                  </a:cubicBezTo>
                  <a:cubicBezTo>
                    <a:pt x="38363" y="8180"/>
                    <a:pt x="38268" y="8478"/>
                    <a:pt x="38280" y="8776"/>
                  </a:cubicBezTo>
                  <a:lnTo>
                    <a:pt x="38029" y="9026"/>
                  </a:lnTo>
                  <a:lnTo>
                    <a:pt x="38160" y="9157"/>
                  </a:lnTo>
                  <a:lnTo>
                    <a:pt x="35124" y="11835"/>
                  </a:lnTo>
                  <a:lnTo>
                    <a:pt x="34910" y="11633"/>
                  </a:lnTo>
                  <a:lnTo>
                    <a:pt x="34660" y="11883"/>
                  </a:lnTo>
                  <a:lnTo>
                    <a:pt x="34529" y="11752"/>
                  </a:lnTo>
                  <a:cubicBezTo>
                    <a:pt x="34065" y="11288"/>
                    <a:pt x="31838" y="10359"/>
                    <a:pt x="31838" y="10359"/>
                  </a:cubicBezTo>
                  <a:lnTo>
                    <a:pt x="31552" y="11395"/>
                  </a:lnTo>
                  <a:cubicBezTo>
                    <a:pt x="31457" y="11431"/>
                    <a:pt x="32826" y="11633"/>
                    <a:pt x="33588" y="12133"/>
                  </a:cubicBezTo>
                  <a:cubicBezTo>
                    <a:pt x="33755" y="12240"/>
                    <a:pt x="33922" y="12371"/>
                    <a:pt x="34065" y="12490"/>
                  </a:cubicBezTo>
                  <a:lnTo>
                    <a:pt x="26992" y="19563"/>
                  </a:lnTo>
                  <a:lnTo>
                    <a:pt x="19932" y="12490"/>
                  </a:lnTo>
                  <a:cubicBezTo>
                    <a:pt x="20075" y="12371"/>
                    <a:pt x="20242" y="12240"/>
                    <a:pt x="20408" y="12133"/>
                  </a:cubicBezTo>
                  <a:cubicBezTo>
                    <a:pt x="21158" y="11633"/>
                    <a:pt x="22528" y="11431"/>
                    <a:pt x="22444" y="11395"/>
                  </a:cubicBezTo>
                  <a:lnTo>
                    <a:pt x="22158" y="10359"/>
                  </a:lnTo>
                  <a:cubicBezTo>
                    <a:pt x="22158" y="10359"/>
                    <a:pt x="19932" y="11288"/>
                    <a:pt x="19468" y="11752"/>
                  </a:cubicBezTo>
                  <a:lnTo>
                    <a:pt x="19337" y="11883"/>
                  </a:lnTo>
                  <a:lnTo>
                    <a:pt x="19075" y="11633"/>
                  </a:lnTo>
                  <a:lnTo>
                    <a:pt x="18872" y="11835"/>
                  </a:lnTo>
                  <a:lnTo>
                    <a:pt x="15836" y="9157"/>
                  </a:lnTo>
                  <a:lnTo>
                    <a:pt x="15967" y="9026"/>
                  </a:lnTo>
                  <a:lnTo>
                    <a:pt x="15717" y="8776"/>
                  </a:lnTo>
                  <a:cubicBezTo>
                    <a:pt x="15729" y="8490"/>
                    <a:pt x="15622" y="8192"/>
                    <a:pt x="15408" y="7966"/>
                  </a:cubicBezTo>
                  <a:cubicBezTo>
                    <a:pt x="15187" y="7752"/>
                    <a:pt x="14908" y="7644"/>
                    <a:pt x="14629" y="7644"/>
                  </a:cubicBezTo>
                  <a:close/>
                  <a:moveTo>
                    <a:pt x="27290" y="2382"/>
                  </a:moveTo>
                  <a:cubicBezTo>
                    <a:pt x="20087" y="2382"/>
                    <a:pt x="13467" y="4823"/>
                    <a:pt x="10621" y="6025"/>
                  </a:cubicBezTo>
                  <a:cubicBezTo>
                    <a:pt x="10728" y="16860"/>
                    <a:pt x="11824" y="23325"/>
                    <a:pt x="14908" y="28314"/>
                  </a:cubicBezTo>
                  <a:cubicBezTo>
                    <a:pt x="16158" y="27814"/>
                    <a:pt x="17455" y="27409"/>
                    <a:pt x="18765" y="27075"/>
                  </a:cubicBezTo>
                  <a:cubicBezTo>
                    <a:pt x="18849" y="27040"/>
                    <a:pt x="18944" y="27016"/>
                    <a:pt x="19051" y="27004"/>
                  </a:cubicBezTo>
                  <a:lnTo>
                    <a:pt x="24945" y="21110"/>
                  </a:lnTo>
                  <a:lnTo>
                    <a:pt x="18456" y="14621"/>
                  </a:lnTo>
                  <a:cubicBezTo>
                    <a:pt x="18432" y="14657"/>
                    <a:pt x="18408" y="14693"/>
                    <a:pt x="18372" y="14741"/>
                  </a:cubicBezTo>
                  <a:cubicBezTo>
                    <a:pt x="18063" y="15193"/>
                    <a:pt x="17884" y="15955"/>
                    <a:pt x="17777" y="16360"/>
                  </a:cubicBezTo>
                  <a:cubicBezTo>
                    <a:pt x="17717" y="16657"/>
                    <a:pt x="17694" y="16741"/>
                    <a:pt x="17598" y="16836"/>
                  </a:cubicBezTo>
                  <a:cubicBezTo>
                    <a:pt x="17534" y="16900"/>
                    <a:pt x="17422" y="16945"/>
                    <a:pt x="17314" y="16945"/>
                  </a:cubicBezTo>
                  <a:cubicBezTo>
                    <a:pt x="17302" y="16945"/>
                    <a:pt x="17289" y="16944"/>
                    <a:pt x="17277" y="16943"/>
                  </a:cubicBezTo>
                  <a:cubicBezTo>
                    <a:pt x="17241" y="16919"/>
                    <a:pt x="17217" y="16919"/>
                    <a:pt x="17182" y="16907"/>
                  </a:cubicBezTo>
                  <a:lnTo>
                    <a:pt x="16205" y="16646"/>
                  </a:lnTo>
                  <a:cubicBezTo>
                    <a:pt x="16098" y="16610"/>
                    <a:pt x="16015" y="16550"/>
                    <a:pt x="15967" y="16443"/>
                  </a:cubicBezTo>
                  <a:cubicBezTo>
                    <a:pt x="15908" y="16348"/>
                    <a:pt x="15908" y="16241"/>
                    <a:pt x="15955" y="16134"/>
                  </a:cubicBezTo>
                  <a:cubicBezTo>
                    <a:pt x="16098" y="15776"/>
                    <a:pt x="16813" y="14098"/>
                    <a:pt x="17301" y="13455"/>
                  </a:cubicBezTo>
                  <a:cubicBezTo>
                    <a:pt x="17170" y="13324"/>
                    <a:pt x="17170" y="13133"/>
                    <a:pt x="17277" y="12978"/>
                  </a:cubicBezTo>
                  <a:lnTo>
                    <a:pt x="15039" y="10454"/>
                  </a:lnTo>
                  <a:cubicBezTo>
                    <a:pt x="15024" y="10456"/>
                    <a:pt x="15009" y="10457"/>
                    <a:pt x="14994" y="10457"/>
                  </a:cubicBezTo>
                  <a:cubicBezTo>
                    <a:pt x="14890" y="10457"/>
                    <a:pt x="14790" y="10420"/>
                    <a:pt x="14717" y="10347"/>
                  </a:cubicBezTo>
                  <a:lnTo>
                    <a:pt x="14562" y="10192"/>
                  </a:lnTo>
                  <a:cubicBezTo>
                    <a:pt x="14205" y="10180"/>
                    <a:pt x="13896" y="10038"/>
                    <a:pt x="13645" y="9776"/>
                  </a:cubicBezTo>
                  <a:cubicBezTo>
                    <a:pt x="13062" y="9204"/>
                    <a:pt x="13062" y="8275"/>
                    <a:pt x="13645" y="7692"/>
                  </a:cubicBezTo>
                  <a:cubicBezTo>
                    <a:pt x="13937" y="7406"/>
                    <a:pt x="14312" y="7263"/>
                    <a:pt x="14687" y="7263"/>
                  </a:cubicBezTo>
                  <a:cubicBezTo>
                    <a:pt x="15062" y="7263"/>
                    <a:pt x="15437" y="7406"/>
                    <a:pt x="15729" y="7692"/>
                  </a:cubicBezTo>
                  <a:cubicBezTo>
                    <a:pt x="15967" y="7954"/>
                    <a:pt x="16110" y="8275"/>
                    <a:pt x="16146" y="8621"/>
                  </a:cubicBezTo>
                  <a:lnTo>
                    <a:pt x="16289" y="8764"/>
                  </a:lnTo>
                  <a:cubicBezTo>
                    <a:pt x="16384" y="8859"/>
                    <a:pt x="16408" y="8978"/>
                    <a:pt x="16396" y="9097"/>
                  </a:cubicBezTo>
                  <a:lnTo>
                    <a:pt x="18932" y="11335"/>
                  </a:lnTo>
                  <a:cubicBezTo>
                    <a:pt x="18992" y="11286"/>
                    <a:pt x="19068" y="11262"/>
                    <a:pt x="19146" y="11262"/>
                  </a:cubicBezTo>
                  <a:cubicBezTo>
                    <a:pt x="19237" y="11262"/>
                    <a:pt x="19331" y="11295"/>
                    <a:pt x="19408" y="11359"/>
                  </a:cubicBezTo>
                  <a:cubicBezTo>
                    <a:pt x="20063" y="10871"/>
                    <a:pt x="21730" y="10157"/>
                    <a:pt x="22087" y="10002"/>
                  </a:cubicBezTo>
                  <a:cubicBezTo>
                    <a:pt x="22126" y="9992"/>
                    <a:pt x="22168" y="9986"/>
                    <a:pt x="22211" y="9986"/>
                  </a:cubicBezTo>
                  <a:cubicBezTo>
                    <a:pt x="22271" y="9986"/>
                    <a:pt x="22334" y="9998"/>
                    <a:pt x="22397" y="10026"/>
                  </a:cubicBezTo>
                  <a:cubicBezTo>
                    <a:pt x="22480" y="10061"/>
                    <a:pt x="22563" y="10157"/>
                    <a:pt x="22587" y="10264"/>
                  </a:cubicBezTo>
                  <a:lnTo>
                    <a:pt x="22861" y="11240"/>
                  </a:lnTo>
                  <a:cubicBezTo>
                    <a:pt x="22873" y="11276"/>
                    <a:pt x="22885" y="11300"/>
                    <a:pt x="22885" y="11335"/>
                  </a:cubicBezTo>
                  <a:cubicBezTo>
                    <a:pt x="22920" y="11454"/>
                    <a:pt x="22873" y="11573"/>
                    <a:pt x="22778" y="11657"/>
                  </a:cubicBezTo>
                  <a:cubicBezTo>
                    <a:pt x="22682" y="11752"/>
                    <a:pt x="22599" y="11764"/>
                    <a:pt x="22301" y="11835"/>
                  </a:cubicBezTo>
                  <a:cubicBezTo>
                    <a:pt x="21908" y="11943"/>
                    <a:pt x="21146" y="12121"/>
                    <a:pt x="20682" y="12431"/>
                  </a:cubicBezTo>
                  <a:cubicBezTo>
                    <a:pt x="20634" y="12443"/>
                    <a:pt x="20611" y="12478"/>
                    <a:pt x="20563" y="12502"/>
                  </a:cubicBezTo>
                  <a:lnTo>
                    <a:pt x="27052" y="18991"/>
                  </a:lnTo>
                  <a:lnTo>
                    <a:pt x="33541" y="12502"/>
                  </a:lnTo>
                  <a:cubicBezTo>
                    <a:pt x="33493" y="12490"/>
                    <a:pt x="33469" y="12466"/>
                    <a:pt x="33422" y="12431"/>
                  </a:cubicBezTo>
                  <a:cubicBezTo>
                    <a:pt x="32957" y="12121"/>
                    <a:pt x="32207" y="11943"/>
                    <a:pt x="31803" y="11835"/>
                  </a:cubicBezTo>
                  <a:cubicBezTo>
                    <a:pt x="31505" y="11776"/>
                    <a:pt x="31410" y="11752"/>
                    <a:pt x="31326" y="11657"/>
                  </a:cubicBezTo>
                  <a:cubicBezTo>
                    <a:pt x="31255" y="11585"/>
                    <a:pt x="31207" y="11454"/>
                    <a:pt x="31219" y="11335"/>
                  </a:cubicBezTo>
                  <a:cubicBezTo>
                    <a:pt x="31231" y="11300"/>
                    <a:pt x="31231" y="11276"/>
                    <a:pt x="31255" y="11240"/>
                  </a:cubicBezTo>
                  <a:lnTo>
                    <a:pt x="31517" y="10264"/>
                  </a:lnTo>
                  <a:cubicBezTo>
                    <a:pt x="31552" y="10157"/>
                    <a:pt x="31612" y="10061"/>
                    <a:pt x="31707" y="10026"/>
                  </a:cubicBezTo>
                  <a:cubicBezTo>
                    <a:pt x="31768" y="9992"/>
                    <a:pt x="31828" y="9977"/>
                    <a:pt x="31888" y="9977"/>
                  </a:cubicBezTo>
                  <a:cubicBezTo>
                    <a:pt x="31935" y="9977"/>
                    <a:pt x="31982" y="9986"/>
                    <a:pt x="32029" y="10002"/>
                  </a:cubicBezTo>
                  <a:cubicBezTo>
                    <a:pt x="32386" y="10157"/>
                    <a:pt x="34065" y="10871"/>
                    <a:pt x="34708" y="11359"/>
                  </a:cubicBezTo>
                  <a:cubicBezTo>
                    <a:pt x="34776" y="11290"/>
                    <a:pt x="34862" y="11258"/>
                    <a:pt x="34949" y="11258"/>
                  </a:cubicBezTo>
                  <a:cubicBezTo>
                    <a:pt x="35029" y="11258"/>
                    <a:pt x="35110" y="11284"/>
                    <a:pt x="35184" y="11335"/>
                  </a:cubicBezTo>
                  <a:lnTo>
                    <a:pt x="37708" y="9097"/>
                  </a:lnTo>
                  <a:cubicBezTo>
                    <a:pt x="37696" y="8978"/>
                    <a:pt x="37720" y="8859"/>
                    <a:pt x="37815" y="8764"/>
                  </a:cubicBezTo>
                  <a:lnTo>
                    <a:pt x="37958" y="8621"/>
                  </a:lnTo>
                  <a:cubicBezTo>
                    <a:pt x="37982" y="8264"/>
                    <a:pt x="38125" y="7954"/>
                    <a:pt x="38375" y="7692"/>
                  </a:cubicBezTo>
                  <a:cubicBezTo>
                    <a:pt x="38666" y="7406"/>
                    <a:pt x="39044" y="7263"/>
                    <a:pt x="39421" y="7263"/>
                  </a:cubicBezTo>
                  <a:cubicBezTo>
                    <a:pt x="39798" y="7263"/>
                    <a:pt x="40173" y="7406"/>
                    <a:pt x="40458" y="7692"/>
                  </a:cubicBezTo>
                  <a:cubicBezTo>
                    <a:pt x="41042" y="8275"/>
                    <a:pt x="41042" y="9204"/>
                    <a:pt x="40458" y="9776"/>
                  </a:cubicBezTo>
                  <a:cubicBezTo>
                    <a:pt x="40208" y="10014"/>
                    <a:pt x="39887" y="10169"/>
                    <a:pt x="39542" y="10192"/>
                  </a:cubicBezTo>
                  <a:lnTo>
                    <a:pt x="39387" y="10347"/>
                  </a:lnTo>
                  <a:cubicBezTo>
                    <a:pt x="39314" y="10420"/>
                    <a:pt x="39214" y="10457"/>
                    <a:pt x="39110" y="10457"/>
                  </a:cubicBezTo>
                  <a:cubicBezTo>
                    <a:pt x="39095" y="10457"/>
                    <a:pt x="39080" y="10456"/>
                    <a:pt x="39065" y="10454"/>
                  </a:cubicBezTo>
                  <a:lnTo>
                    <a:pt x="36827" y="12978"/>
                  </a:lnTo>
                  <a:cubicBezTo>
                    <a:pt x="36934" y="13121"/>
                    <a:pt x="36922" y="13324"/>
                    <a:pt x="36803" y="13455"/>
                  </a:cubicBezTo>
                  <a:cubicBezTo>
                    <a:pt x="37291" y="14109"/>
                    <a:pt x="38006" y="15776"/>
                    <a:pt x="38160" y="16134"/>
                  </a:cubicBezTo>
                  <a:cubicBezTo>
                    <a:pt x="38184" y="16241"/>
                    <a:pt x="38184" y="16348"/>
                    <a:pt x="38137" y="16443"/>
                  </a:cubicBezTo>
                  <a:cubicBezTo>
                    <a:pt x="38101" y="16538"/>
                    <a:pt x="38006" y="16610"/>
                    <a:pt x="37899" y="16646"/>
                  </a:cubicBezTo>
                  <a:lnTo>
                    <a:pt x="36922" y="16907"/>
                  </a:lnTo>
                  <a:cubicBezTo>
                    <a:pt x="36886" y="16919"/>
                    <a:pt x="36863" y="16943"/>
                    <a:pt x="36827" y="16943"/>
                  </a:cubicBezTo>
                  <a:cubicBezTo>
                    <a:pt x="36808" y="16947"/>
                    <a:pt x="36789" y="16949"/>
                    <a:pt x="36769" y="16949"/>
                  </a:cubicBezTo>
                  <a:cubicBezTo>
                    <a:pt x="36676" y="16949"/>
                    <a:pt x="36574" y="16905"/>
                    <a:pt x="36505" y="16836"/>
                  </a:cubicBezTo>
                  <a:cubicBezTo>
                    <a:pt x="36422" y="16729"/>
                    <a:pt x="36398" y="16657"/>
                    <a:pt x="36327" y="16360"/>
                  </a:cubicBezTo>
                  <a:cubicBezTo>
                    <a:pt x="36220" y="15955"/>
                    <a:pt x="36041" y="15193"/>
                    <a:pt x="35732" y="14741"/>
                  </a:cubicBezTo>
                  <a:cubicBezTo>
                    <a:pt x="35720" y="14693"/>
                    <a:pt x="35684" y="14657"/>
                    <a:pt x="35660" y="14621"/>
                  </a:cubicBezTo>
                  <a:lnTo>
                    <a:pt x="29171" y="21110"/>
                  </a:lnTo>
                  <a:lnTo>
                    <a:pt x="34934" y="26861"/>
                  </a:lnTo>
                  <a:cubicBezTo>
                    <a:pt x="36553" y="27230"/>
                    <a:pt x="38137" y="27718"/>
                    <a:pt x="39673" y="28314"/>
                  </a:cubicBezTo>
                  <a:cubicBezTo>
                    <a:pt x="42756" y="23325"/>
                    <a:pt x="43864" y="16872"/>
                    <a:pt x="43959" y="6025"/>
                  </a:cubicBezTo>
                  <a:cubicBezTo>
                    <a:pt x="41137" y="4823"/>
                    <a:pt x="34493" y="2382"/>
                    <a:pt x="27290" y="2382"/>
                  </a:cubicBezTo>
                  <a:close/>
                  <a:moveTo>
                    <a:pt x="27314" y="1"/>
                  </a:moveTo>
                  <a:cubicBezTo>
                    <a:pt x="16991" y="1"/>
                    <a:pt x="8157" y="4608"/>
                    <a:pt x="8157" y="4608"/>
                  </a:cubicBezTo>
                  <a:cubicBezTo>
                    <a:pt x="8157" y="16515"/>
                    <a:pt x="9169" y="23718"/>
                    <a:pt x="12562" y="29349"/>
                  </a:cubicBezTo>
                  <a:cubicBezTo>
                    <a:pt x="12979" y="29147"/>
                    <a:pt x="13419" y="28933"/>
                    <a:pt x="13872" y="28742"/>
                  </a:cubicBezTo>
                  <a:cubicBezTo>
                    <a:pt x="10717" y="23515"/>
                    <a:pt x="9633" y="16765"/>
                    <a:pt x="9585" y="5525"/>
                  </a:cubicBezTo>
                  <a:cubicBezTo>
                    <a:pt x="11919" y="4454"/>
                    <a:pt x="19182" y="1465"/>
                    <a:pt x="27290" y="1465"/>
                  </a:cubicBezTo>
                  <a:cubicBezTo>
                    <a:pt x="35386" y="1465"/>
                    <a:pt x="42649" y="4454"/>
                    <a:pt x="45007" y="5525"/>
                  </a:cubicBezTo>
                  <a:cubicBezTo>
                    <a:pt x="44947" y="16765"/>
                    <a:pt x="43864" y="23539"/>
                    <a:pt x="40720" y="28742"/>
                  </a:cubicBezTo>
                  <a:cubicBezTo>
                    <a:pt x="41161" y="28933"/>
                    <a:pt x="41625" y="29147"/>
                    <a:pt x="42054" y="29349"/>
                  </a:cubicBezTo>
                  <a:cubicBezTo>
                    <a:pt x="45435" y="23718"/>
                    <a:pt x="46459" y="16515"/>
                    <a:pt x="46459" y="4608"/>
                  </a:cubicBezTo>
                  <a:cubicBezTo>
                    <a:pt x="46459" y="4608"/>
                    <a:pt x="37625" y="1"/>
                    <a:pt x="27314" y="1"/>
                  </a:cubicBezTo>
                  <a:close/>
                  <a:moveTo>
                    <a:pt x="27266" y="35053"/>
                  </a:moveTo>
                  <a:cubicBezTo>
                    <a:pt x="25278" y="35100"/>
                    <a:pt x="23492" y="35303"/>
                    <a:pt x="21908" y="35636"/>
                  </a:cubicBezTo>
                  <a:cubicBezTo>
                    <a:pt x="23480" y="36838"/>
                    <a:pt x="25266" y="38041"/>
                    <a:pt x="27290" y="39339"/>
                  </a:cubicBezTo>
                  <a:cubicBezTo>
                    <a:pt x="29302" y="38077"/>
                    <a:pt x="31088" y="36850"/>
                    <a:pt x="32672" y="35648"/>
                  </a:cubicBezTo>
                  <a:cubicBezTo>
                    <a:pt x="31052" y="35326"/>
                    <a:pt x="29266" y="35100"/>
                    <a:pt x="27266" y="35053"/>
                  </a:cubicBezTo>
                  <a:close/>
                  <a:moveTo>
                    <a:pt x="20539" y="35981"/>
                  </a:moveTo>
                  <a:cubicBezTo>
                    <a:pt x="19944" y="36124"/>
                    <a:pt x="19396" y="36291"/>
                    <a:pt x="18872" y="36469"/>
                  </a:cubicBezTo>
                  <a:cubicBezTo>
                    <a:pt x="21194" y="38386"/>
                    <a:pt x="23956" y="40291"/>
                    <a:pt x="27290" y="42375"/>
                  </a:cubicBezTo>
                  <a:cubicBezTo>
                    <a:pt x="30624" y="40291"/>
                    <a:pt x="33410" y="38398"/>
                    <a:pt x="35720" y="36481"/>
                  </a:cubicBezTo>
                  <a:cubicBezTo>
                    <a:pt x="35184" y="36303"/>
                    <a:pt x="34636" y="36136"/>
                    <a:pt x="34053" y="35981"/>
                  </a:cubicBezTo>
                  <a:cubicBezTo>
                    <a:pt x="32136" y="37505"/>
                    <a:pt x="29886" y="39029"/>
                    <a:pt x="27290" y="40660"/>
                  </a:cubicBezTo>
                  <a:cubicBezTo>
                    <a:pt x="24706" y="39029"/>
                    <a:pt x="22456" y="37505"/>
                    <a:pt x="20539" y="35981"/>
                  </a:cubicBezTo>
                  <a:close/>
                  <a:moveTo>
                    <a:pt x="2" y="46768"/>
                  </a:moveTo>
                  <a:cubicBezTo>
                    <a:pt x="1" y="46768"/>
                    <a:pt x="1" y="46768"/>
                    <a:pt x="1" y="46768"/>
                  </a:cubicBezTo>
                  <a:cubicBezTo>
                    <a:pt x="1" y="46768"/>
                    <a:pt x="1" y="46768"/>
                    <a:pt x="1" y="46768"/>
                  </a:cubicBezTo>
                  <a:cubicBezTo>
                    <a:pt x="1" y="46768"/>
                    <a:pt x="2" y="46768"/>
                    <a:pt x="2" y="46768"/>
                  </a:cubicBezTo>
                  <a:close/>
                  <a:moveTo>
                    <a:pt x="27290" y="26897"/>
                  </a:moveTo>
                  <a:cubicBezTo>
                    <a:pt x="25599" y="26909"/>
                    <a:pt x="24004" y="27028"/>
                    <a:pt x="22504" y="27242"/>
                  </a:cubicBezTo>
                  <a:cubicBezTo>
                    <a:pt x="21670" y="27349"/>
                    <a:pt x="18539" y="28040"/>
                    <a:pt x="18539" y="28040"/>
                  </a:cubicBezTo>
                  <a:cubicBezTo>
                    <a:pt x="13407" y="29433"/>
                    <a:pt x="9609" y="31814"/>
                    <a:pt x="7026" y="33838"/>
                  </a:cubicBezTo>
                  <a:cubicBezTo>
                    <a:pt x="3136" y="36961"/>
                    <a:pt x="1919" y="39268"/>
                    <a:pt x="1790" y="39268"/>
                  </a:cubicBezTo>
                  <a:cubicBezTo>
                    <a:pt x="1789" y="39268"/>
                    <a:pt x="1788" y="39268"/>
                    <a:pt x="1787" y="39267"/>
                  </a:cubicBezTo>
                  <a:lnTo>
                    <a:pt x="1787" y="39267"/>
                  </a:lnTo>
                  <a:cubicBezTo>
                    <a:pt x="2335" y="39791"/>
                    <a:pt x="2906" y="40291"/>
                    <a:pt x="3454" y="40815"/>
                  </a:cubicBezTo>
                  <a:cubicBezTo>
                    <a:pt x="3097" y="41280"/>
                    <a:pt x="2763" y="41732"/>
                    <a:pt x="2454" y="42196"/>
                  </a:cubicBezTo>
                  <a:cubicBezTo>
                    <a:pt x="855" y="44536"/>
                    <a:pt x="34" y="46736"/>
                    <a:pt x="2" y="46768"/>
                  </a:cubicBezTo>
                  <a:lnTo>
                    <a:pt x="2" y="46768"/>
                  </a:lnTo>
                  <a:cubicBezTo>
                    <a:pt x="1418" y="46482"/>
                    <a:pt x="2811" y="46316"/>
                    <a:pt x="4168" y="46256"/>
                  </a:cubicBezTo>
                  <a:cubicBezTo>
                    <a:pt x="4763" y="47697"/>
                    <a:pt x="5466" y="49078"/>
                    <a:pt x="6216" y="50364"/>
                  </a:cubicBezTo>
                  <a:cubicBezTo>
                    <a:pt x="6728" y="48971"/>
                    <a:pt x="8121" y="46530"/>
                    <a:pt x="9645" y="44708"/>
                  </a:cubicBezTo>
                  <a:cubicBezTo>
                    <a:pt x="11133" y="42851"/>
                    <a:pt x="12741" y="41613"/>
                    <a:pt x="12705" y="41601"/>
                  </a:cubicBezTo>
                  <a:lnTo>
                    <a:pt x="12705" y="41601"/>
                  </a:lnTo>
                  <a:cubicBezTo>
                    <a:pt x="10836" y="42208"/>
                    <a:pt x="8955" y="43077"/>
                    <a:pt x="7133" y="44232"/>
                  </a:cubicBezTo>
                  <a:lnTo>
                    <a:pt x="7133" y="44232"/>
                  </a:lnTo>
                  <a:cubicBezTo>
                    <a:pt x="7229" y="44171"/>
                    <a:pt x="7683" y="42956"/>
                    <a:pt x="10359" y="40422"/>
                  </a:cubicBezTo>
                  <a:cubicBezTo>
                    <a:pt x="13062" y="38077"/>
                    <a:pt x="18098" y="34398"/>
                    <a:pt x="27278" y="34183"/>
                  </a:cubicBezTo>
                  <a:cubicBezTo>
                    <a:pt x="36458" y="34398"/>
                    <a:pt x="41482" y="38077"/>
                    <a:pt x="44197" y="40422"/>
                  </a:cubicBezTo>
                  <a:cubicBezTo>
                    <a:pt x="46745" y="42815"/>
                    <a:pt x="47281" y="44042"/>
                    <a:pt x="47412" y="44220"/>
                  </a:cubicBezTo>
                  <a:cubicBezTo>
                    <a:pt x="45602" y="43054"/>
                    <a:pt x="43721" y="42208"/>
                    <a:pt x="41851" y="41601"/>
                  </a:cubicBezTo>
                  <a:lnTo>
                    <a:pt x="41851" y="41601"/>
                  </a:lnTo>
                  <a:cubicBezTo>
                    <a:pt x="41816" y="41613"/>
                    <a:pt x="43423" y="42851"/>
                    <a:pt x="44911" y="44708"/>
                  </a:cubicBezTo>
                  <a:cubicBezTo>
                    <a:pt x="46447" y="46530"/>
                    <a:pt x="47852" y="48983"/>
                    <a:pt x="48340" y="50364"/>
                  </a:cubicBezTo>
                  <a:cubicBezTo>
                    <a:pt x="49114" y="49066"/>
                    <a:pt x="49793" y="47685"/>
                    <a:pt x="50388" y="46244"/>
                  </a:cubicBezTo>
                  <a:cubicBezTo>
                    <a:pt x="51757" y="46304"/>
                    <a:pt x="53150" y="46471"/>
                    <a:pt x="54555" y="46744"/>
                  </a:cubicBezTo>
                  <a:cubicBezTo>
                    <a:pt x="54556" y="46745"/>
                    <a:pt x="54556" y="46745"/>
                    <a:pt x="54556" y="46745"/>
                  </a:cubicBezTo>
                  <a:cubicBezTo>
                    <a:pt x="54562" y="46745"/>
                    <a:pt x="53741" y="44541"/>
                    <a:pt x="52138" y="42196"/>
                  </a:cubicBezTo>
                  <a:cubicBezTo>
                    <a:pt x="51841" y="41732"/>
                    <a:pt x="51495" y="41280"/>
                    <a:pt x="51138" y="40815"/>
                  </a:cubicBezTo>
                  <a:cubicBezTo>
                    <a:pt x="51686" y="40291"/>
                    <a:pt x="52257" y="39791"/>
                    <a:pt x="52805" y="39267"/>
                  </a:cubicBezTo>
                  <a:lnTo>
                    <a:pt x="52805" y="39267"/>
                  </a:lnTo>
                  <a:cubicBezTo>
                    <a:pt x="52804" y="39268"/>
                    <a:pt x="52803" y="39268"/>
                    <a:pt x="52802" y="39268"/>
                  </a:cubicBezTo>
                  <a:cubicBezTo>
                    <a:pt x="52673" y="39268"/>
                    <a:pt x="51456" y="36961"/>
                    <a:pt x="47566" y="33838"/>
                  </a:cubicBezTo>
                  <a:cubicBezTo>
                    <a:pt x="44876" y="31731"/>
                    <a:pt x="40863" y="29230"/>
                    <a:pt x="35410" y="27885"/>
                  </a:cubicBezTo>
                  <a:cubicBezTo>
                    <a:pt x="35410" y="27885"/>
                    <a:pt x="32445" y="27266"/>
                    <a:pt x="31541" y="27171"/>
                  </a:cubicBezTo>
                  <a:cubicBezTo>
                    <a:pt x="30195" y="27004"/>
                    <a:pt x="28778" y="26897"/>
                    <a:pt x="27290" y="26897"/>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55" name="Google Shape;255;p29"/>
          <p:cNvSpPr/>
          <p:nvPr/>
        </p:nvSpPr>
        <p:spPr>
          <a:xfrm>
            <a:off x="5418875" y="38066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Final demonstration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Complicated landscape and visual effect display and with a good loading speed: For example, particles and use of instance.   </a:t>
            </a:r>
          </a:p>
          <a:p>
            <a:pPr marL="342900" lvl="0" indent="-342900">
              <a:buFont typeface="Symbol" panose="05050102010706020507" pitchFamily="18" charset="2"/>
              <a:buChar char="·"/>
            </a:pPr>
            <a:endParaRPr lang="en-GB" sz="18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buFont typeface="Symbol" panose="05050102010706020507" pitchFamily="18" charset="2"/>
              <a:buChar char="·"/>
            </a:pP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marL="0" lvl="0" indent="0" algn="l"/>
            <a:r>
              <a:rPr lang="en-GB" sz="1800" dirty="0">
                <a:latin typeface="Arial" panose="020B0604020202020204" pitchFamily="34" charset="0"/>
                <a:ea typeface="Times New Roman" panose="02020603050405020304" pitchFamily="18" charset="0"/>
                <a:cs typeface="Arial" panose="020B0604020202020204" pitchFamily="34" charset="0"/>
              </a:rPr>
              <a:t>This criteria point is only partially complete. In order to make the webpage performant the use of instance meshes have been used to create the clouds in the game. These clouds are made up from multiple sphere geometries combining together to make more complex geometry clouds</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D2B62B70-810B-F5C5-D6CB-846760753A64}"/>
              </a:ext>
            </a:extLst>
          </p:cNvPr>
          <p:cNvPicPr>
            <a:picLocks noChangeAspect="1"/>
          </p:cNvPicPr>
          <p:nvPr/>
        </p:nvPicPr>
        <p:blipFill rotWithShape="1">
          <a:blip r:embed="rId2">
            <a:extLst>
              <a:ext uri="{28A0092B-C50C-407E-A947-70E740481C1C}">
                <a14:useLocalDpi xmlns:a14="http://schemas.microsoft.com/office/drawing/2010/main" val="0"/>
              </a:ext>
            </a:extLst>
          </a:blip>
          <a:srcRect l="2748" t="11397" b="5592"/>
          <a:stretch/>
        </p:blipFill>
        <p:spPr>
          <a:xfrm>
            <a:off x="3435841" y="3852981"/>
            <a:ext cx="5479581" cy="2635046"/>
          </a:xfrm>
          <a:prstGeom prst="rect">
            <a:avLst/>
          </a:prstGeom>
        </p:spPr>
      </p:pic>
    </p:spTree>
    <p:extLst>
      <p:ext uri="{BB962C8B-B14F-4D97-AF65-F5344CB8AC3E}">
        <p14:creationId xmlns:p14="http://schemas.microsoft.com/office/powerpoint/2010/main" val="3654952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8167-CBE5-71A6-B36C-A13D0F2ECFED}"/>
              </a:ext>
            </a:extLst>
          </p:cNvPr>
          <p:cNvSpPr>
            <a:spLocks noGrp="1"/>
          </p:cNvSpPr>
          <p:nvPr>
            <p:ph type="title"/>
          </p:nvPr>
        </p:nvSpPr>
        <p:spPr>
          <a:xfrm>
            <a:off x="951000" y="91922"/>
            <a:ext cx="10290000" cy="763600"/>
          </a:xfrm>
        </p:spPr>
        <p:txBody>
          <a:bodyPr/>
          <a:lstStyle/>
          <a:p>
            <a:r>
              <a:rPr lang="en-GB" dirty="0"/>
              <a:t>How clouds are spawned</a:t>
            </a:r>
          </a:p>
        </p:txBody>
      </p:sp>
      <p:sp>
        <p:nvSpPr>
          <p:cNvPr id="8" name="TextBox 7">
            <a:extLst>
              <a:ext uri="{FF2B5EF4-FFF2-40B4-BE49-F238E27FC236}">
                <a16:creationId xmlns:a16="http://schemas.microsoft.com/office/drawing/2014/main" id="{5DFA5C0B-1427-3763-1752-21CCF5118A42}"/>
              </a:ext>
            </a:extLst>
          </p:cNvPr>
          <p:cNvSpPr txBox="1"/>
          <p:nvPr/>
        </p:nvSpPr>
        <p:spPr>
          <a:xfrm>
            <a:off x="412955" y="855522"/>
            <a:ext cx="5240593" cy="6001643"/>
          </a:xfrm>
          <a:prstGeom prst="rect">
            <a:avLst/>
          </a:prstGeom>
          <a:noFill/>
        </p:spPr>
        <p:txBody>
          <a:bodyPr wrap="square" rtlCol="0">
            <a:spAutoFit/>
          </a:bodyPr>
          <a:lstStyle/>
          <a:p>
            <a:r>
              <a:rPr lang="en-GB" sz="1600" dirty="0"/>
              <a:t>Here is an abstracted version of clouds and how they are spawned into the scene</a:t>
            </a:r>
          </a:p>
          <a:p>
            <a:endParaRPr lang="en-GB" sz="1600" dirty="0"/>
          </a:p>
          <a:p>
            <a:r>
              <a:rPr lang="en-GB" sz="1600" dirty="0"/>
              <a:t>The </a:t>
            </a:r>
            <a:r>
              <a:rPr lang="en-GB" sz="1600" dirty="0" err="1"/>
              <a:t>randomizeMatrix</a:t>
            </a:r>
            <a:r>
              <a:rPr lang="en-GB" sz="1600" dirty="0"/>
              <a:t> function creates a matrix of position and rotation (quaternion) where the position x and y are randomized, position y is set to 15 and the rotation is random. It is used to spawn spheres which will be randomly placed in close proximity to each other to make complex but highly performant cloud geometry's</a:t>
            </a:r>
          </a:p>
          <a:p>
            <a:endParaRPr lang="en-GB" sz="1600" dirty="0"/>
          </a:p>
          <a:p>
            <a:r>
              <a:rPr lang="en-GB" sz="1600" dirty="0"/>
              <a:t>The </a:t>
            </a:r>
            <a:r>
              <a:rPr lang="en-GB" sz="1600" dirty="0" err="1"/>
              <a:t>CreateCloud</a:t>
            </a:r>
            <a:r>
              <a:rPr lang="en-GB" sz="1600" dirty="0"/>
              <a:t> function returns a group of meshes (cloud) by calling #SpawnRandomCloud and returning its result. The # before the function name makes private functions on the Cloud class. Static means the method can be called without the class being instantiated</a:t>
            </a:r>
          </a:p>
          <a:p>
            <a:endParaRPr lang="en-GB" sz="1600" dirty="0"/>
          </a:p>
          <a:p>
            <a:r>
              <a:rPr lang="en-GB" sz="1600" dirty="0"/>
              <a:t>The #spawnrandomcloud function makes a new </a:t>
            </a:r>
            <a:r>
              <a:rPr lang="en-GB" sz="1600" dirty="0" err="1"/>
              <a:t>matix</a:t>
            </a:r>
            <a:r>
              <a:rPr lang="en-GB" sz="1600" dirty="0"/>
              <a:t> and 6 instances of a sphere, it then randomizes the positions of each of these spheres using the </a:t>
            </a:r>
            <a:r>
              <a:rPr lang="en-GB" sz="1600" dirty="0" err="1"/>
              <a:t>randomizeMatrix</a:t>
            </a:r>
            <a:r>
              <a:rPr lang="en-GB" sz="1600" dirty="0"/>
              <a:t> function</a:t>
            </a:r>
          </a:p>
          <a:p>
            <a:endParaRPr lang="en-GB" sz="1600" dirty="0"/>
          </a:p>
          <a:p>
            <a:r>
              <a:rPr lang="en-GB" sz="1600" dirty="0"/>
              <a:t>A for loop is run which creates a new cloud group each iteration and randomises the cloud groups position in the sky. Once the position has been randomized the cloud is added to the sky</a:t>
            </a:r>
          </a:p>
        </p:txBody>
      </p:sp>
      <p:pic>
        <p:nvPicPr>
          <p:cNvPr id="10" name="Picture 9" descr="A screen shot of a computer program&#10;&#10;Description automatically generated">
            <a:extLst>
              <a:ext uri="{FF2B5EF4-FFF2-40B4-BE49-F238E27FC236}">
                <a16:creationId xmlns:a16="http://schemas.microsoft.com/office/drawing/2014/main" id="{991C69AC-7872-7F1F-C38A-99DCBF534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412" y="948755"/>
            <a:ext cx="5163027" cy="5909245"/>
          </a:xfrm>
          <a:prstGeom prst="rect">
            <a:avLst/>
          </a:prstGeom>
        </p:spPr>
      </p:pic>
      <p:cxnSp>
        <p:nvCxnSpPr>
          <p:cNvPr id="12" name="Straight Arrow Connector 11">
            <a:extLst>
              <a:ext uri="{FF2B5EF4-FFF2-40B4-BE49-F238E27FC236}">
                <a16:creationId xmlns:a16="http://schemas.microsoft.com/office/drawing/2014/main" id="{A1A35B02-AA5E-8650-0A81-1B0073A7327C}"/>
              </a:ext>
            </a:extLst>
          </p:cNvPr>
          <p:cNvCxnSpPr/>
          <p:nvPr/>
        </p:nvCxnSpPr>
        <p:spPr>
          <a:xfrm flipV="1">
            <a:off x="5614219" y="2025445"/>
            <a:ext cx="1435510" cy="3539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1319380D-ECC9-048C-7E63-A5E3CC8C84FC}"/>
              </a:ext>
            </a:extLst>
          </p:cNvPr>
          <p:cNvCxnSpPr>
            <a:stCxn id="8" idx="3"/>
          </p:cNvCxnSpPr>
          <p:nvPr/>
        </p:nvCxnSpPr>
        <p:spPr>
          <a:xfrm>
            <a:off x="5653548" y="3856344"/>
            <a:ext cx="1514168" cy="13055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0535C2B9-450F-DBF6-A713-41CF00DF2E5E}"/>
              </a:ext>
            </a:extLst>
          </p:cNvPr>
          <p:cNvCxnSpPr/>
          <p:nvPr/>
        </p:nvCxnSpPr>
        <p:spPr>
          <a:xfrm flipV="1">
            <a:off x="5430896" y="3856343"/>
            <a:ext cx="1746652" cy="13055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CAA7FEE1-5821-5023-4DB8-DB651AB4FCB0}"/>
              </a:ext>
            </a:extLst>
          </p:cNvPr>
          <p:cNvCxnSpPr/>
          <p:nvPr/>
        </p:nvCxnSpPr>
        <p:spPr>
          <a:xfrm>
            <a:off x="5314654" y="6145161"/>
            <a:ext cx="185306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651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Final demonstration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Has a "Readme" documentation</a:t>
            </a:r>
          </a:p>
          <a:p>
            <a:pPr marL="342900" lvl="0" indent="-342900">
              <a:buFont typeface="Symbol" panose="05050102010706020507" pitchFamily="18" charset="2"/>
              <a:buChar char="·"/>
            </a:pPr>
            <a:endParaRPr lang="en-GB" sz="1800" dirty="0">
              <a:latin typeface="Arial" panose="020B0604020202020204" pitchFamily="34" charset="0"/>
              <a:ea typeface="Times New Roman" panose="02020603050405020304" pitchFamily="18" charset="0"/>
              <a:cs typeface="Arial" panose="020B0604020202020204" pitchFamily="34" charset="0"/>
            </a:endParaRPr>
          </a:p>
          <a:p>
            <a:pPr marL="342900" lvl="0" indent="-342900">
              <a:buFont typeface="Symbol" panose="05050102010706020507" pitchFamily="18" charset="2"/>
              <a:buChar char="·"/>
            </a:pP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marL="0" lvl="0" indent="0" algn="l"/>
            <a:r>
              <a:rPr lang="en-GB" sz="1800" dirty="0">
                <a:latin typeface="Arial" panose="020B0604020202020204" pitchFamily="34" charset="0"/>
                <a:ea typeface="Times New Roman" panose="02020603050405020304" pitchFamily="18" charset="0"/>
                <a:cs typeface="Arial" panose="020B0604020202020204" pitchFamily="34" charset="0"/>
              </a:rPr>
              <a:t>If you visit the </a:t>
            </a:r>
            <a:r>
              <a:rPr lang="en-GB" sz="1800" dirty="0" err="1">
                <a:latin typeface="Arial" panose="020B0604020202020204" pitchFamily="34" charset="0"/>
                <a:ea typeface="Times New Roman" panose="02020603050405020304" pitchFamily="18" charset="0"/>
                <a:cs typeface="Arial" panose="020B0604020202020204" pitchFamily="34" charset="0"/>
              </a:rPr>
              <a:t>github</a:t>
            </a:r>
            <a:r>
              <a:rPr lang="en-GB" sz="1800" dirty="0">
                <a:latin typeface="Arial" panose="020B0604020202020204" pitchFamily="34" charset="0"/>
                <a:ea typeface="Times New Roman" panose="02020603050405020304" pitchFamily="18" charset="0"/>
                <a:cs typeface="Arial" panose="020B0604020202020204" pitchFamily="34" charset="0"/>
              </a:rPr>
              <a:t> repository you can see the readme documentation for the project: https://github.com/JamesB0010/Year2UniWebGame </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50B76213-5AAA-3B0E-8BCA-22775C77A28C}"/>
              </a:ext>
            </a:extLst>
          </p:cNvPr>
          <p:cNvPicPr>
            <a:picLocks noChangeAspect="1"/>
          </p:cNvPicPr>
          <p:nvPr/>
        </p:nvPicPr>
        <p:blipFill>
          <a:blip r:embed="rId2"/>
          <a:stretch>
            <a:fillRect/>
          </a:stretch>
        </p:blipFill>
        <p:spPr>
          <a:xfrm>
            <a:off x="7066439" y="2750574"/>
            <a:ext cx="3463909" cy="3986678"/>
          </a:xfrm>
          <a:prstGeom prst="rect">
            <a:avLst/>
          </a:prstGeom>
        </p:spPr>
      </p:pic>
    </p:spTree>
    <p:extLst>
      <p:ext uri="{BB962C8B-B14F-4D97-AF65-F5344CB8AC3E}">
        <p14:creationId xmlns:p14="http://schemas.microsoft.com/office/powerpoint/2010/main" val="2630078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Final demonstration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404 page is deployed correctly.</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lvl="0" indent="0" algn="l"/>
            <a:endParaRPr lang="en-GB" sz="1800" dirty="0">
              <a:latin typeface="Arial" panose="020B0604020202020204" pitchFamily="34" charset="0"/>
              <a:ea typeface="Times New Roman" panose="02020603050405020304" pitchFamily="18" charset="0"/>
              <a:cs typeface="Arial" panose="020B0604020202020204" pitchFamily="34" charset="0"/>
            </a:endParaRPr>
          </a:p>
          <a:p>
            <a:pPr marL="0" lvl="0" indent="0" algn="l"/>
            <a:r>
              <a:rPr lang="en-GB" sz="1800" dirty="0">
                <a:latin typeface="Arial" panose="020B0604020202020204" pitchFamily="34" charset="0"/>
                <a:ea typeface="Times New Roman" panose="02020603050405020304" pitchFamily="18" charset="0"/>
                <a:cs typeface="Arial" panose="020B0604020202020204" pitchFamily="34" charset="0"/>
              </a:rPr>
              <a:t>Here you can see the 404 page which is returned when a 404 error is returned when trying to get from the server for example if you typed localhost:300/</a:t>
            </a:r>
            <a:r>
              <a:rPr lang="en-GB" sz="1800" dirty="0" err="1">
                <a:latin typeface="Arial" panose="020B0604020202020204" pitchFamily="34" charset="0"/>
                <a:ea typeface="Times New Roman" panose="02020603050405020304" pitchFamily="18" charset="0"/>
                <a:cs typeface="Arial" panose="020B0604020202020204" pitchFamily="34" charset="0"/>
              </a:rPr>
              <a:t>fgsfdgdgfssfdg</a:t>
            </a:r>
            <a:endParaRPr lang="en-GB" sz="1800" dirty="0">
              <a:latin typeface="Arial" panose="020B0604020202020204" pitchFamily="34" charset="0"/>
              <a:ea typeface="Times New Roman" panose="02020603050405020304" pitchFamily="18" charset="0"/>
              <a:cs typeface="Arial" panose="020B0604020202020204" pitchFamily="34" charset="0"/>
            </a:endParaRPr>
          </a:p>
          <a:p>
            <a:pPr marL="0" lvl="0" indent="0" algn="l"/>
            <a:endParaRPr lang="en-GB" sz="1800" dirty="0">
              <a:latin typeface="Arial" panose="020B0604020202020204" pitchFamily="34" charset="0"/>
              <a:ea typeface="Times New Roman" panose="02020603050405020304" pitchFamily="18" charset="0"/>
              <a:cs typeface="Arial" panose="020B0604020202020204" pitchFamily="34" charset="0"/>
            </a:endParaRPr>
          </a:p>
          <a:p>
            <a:pPr marL="0" lvl="0" indent="0"/>
            <a:endParaRPr lang="en-GB" sz="18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E0C60B97-FA32-CBDD-57B2-C5AA9355941E}"/>
              </a:ext>
            </a:extLst>
          </p:cNvPr>
          <p:cNvPicPr>
            <a:picLocks noChangeAspect="1"/>
          </p:cNvPicPr>
          <p:nvPr/>
        </p:nvPicPr>
        <p:blipFill>
          <a:blip r:embed="rId2"/>
          <a:stretch>
            <a:fillRect/>
          </a:stretch>
        </p:blipFill>
        <p:spPr>
          <a:xfrm>
            <a:off x="1030632" y="2716068"/>
            <a:ext cx="3102426" cy="1895616"/>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F744AD9A-5583-AE68-B67D-F0A6814BE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935" y="5057889"/>
            <a:ext cx="5691041" cy="1934003"/>
          </a:xfrm>
          <a:prstGeom prst="rect">
            <a:avLst/>
          </a:prstGeom>
        </p:spPr>
      </p:pic>
      <p:sp>
        <p:nvSpPr>
          <p:cNvPr id="10" name="TextBox 9">
            <a:extLst>
              <a:ext uri="{FF2B5EF4-FFF2-40B4-BE49-F238E27FC236}">
                <a16:creationId xmlns:a16="http://schemas.microsoft.com/office/drawing/2014/main" id="{70C4897F-406E-3C15-6496-DF45AA850F44}"/>
              </a:ext>
            </a:extLst>
          </p:cNvPr>
          <p:cNvSpPr txBox="1"/>
          <p:nvPr/>
        </p:nvSpPr>
        <p:spPr>
          <a:xfrm>
            <a:off x="1030632" y="5424725"/>
            <a:ext cx="4473678" cy="1200329"/>
          </a:xfrm>
          <a:prstGeom prst="rect">
            <a:avLst/>
          </a:prstGeom>
          <a:noFill/>
        </p:spPr>
        <p:txBody>
          <a:bodyPr wrap="square" rtlCol="0">
            <a:spAutoFit/>
          </a:bodyPr>
          <a:lstStyle/>
          <a:p>
            <a:r>
              <a:rPr lang="en-GB" dirty="0"/>
              <a:t>This server code responds to a 404 status by serving the 404.html page from inside the views folder. Additionally the accompanying 404css file is served to style the html page</a:t>
            </a:r>
          </a:p>
        </p:txBody>
      </p:sp>
      <p:cxnSp>
        <p:nvCxnSpPr>
          <p:cNvPr id="12" name="Straight Arrow Connector 11">
            <a:extLst>
              <a:ext uri="{FF2B5EF4-FFF2-40B4-BE49-F238E27FC236}">
                <a16:creationId xmlns:a16="http://schemas.microsoft.com/office/drawing/2014/main" id="{CD1DC292-1BDB-E19F-0EDE-EC3329045B69}"/>
              </a:ext>
            </a:extLst>
          </p:cNvPr>
          <p:cNvCxnSpPr>
            <a:stCxn id="10" idx="3"/>
          </p:cNvCxnSpPr>
          <p:nvPr/>
        </p:nvCxnSpPr>
        <p:spPr>
          <a:xfrm>
            <a:off x="5504310" y="6024890"/>
            <a:ext cx="152575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1721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Final demonstration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US" sz="1800" dirty="0">
                <a:effectLst/>
                <a:latin typeface="Arial" panose="020B0604020202020204" pitchFamily="34" charset="0"/>
                <a:ea typeface="Arial" panose="020B0604020202020204" pitchFamily="34" charset="0"/>
                <a:cs typeface="Arial" panose="020B0604020202020204" pitchFamily="34" charset="0"/>
              </a:rPr>
              <a:t>Multiple player allows at least two players to play in the same game at the same time</a:t>
            </a:r>
          </a:p>
          <a:p>
            <a:pPr marL="342900" lvl="0" indent="-342900">
              <a:buFont typeface="Symbol" panose="05050102010706020507" pitchFamily="18" charset="2"/>
              <a:buChar char="·"/>
            </a:pPr>
            <a:endParaRPr lang="en-US" sz="1800" dirty="0">
              <a:latin typeface="Arial" panose="020B0604020202020204" pitchFamily="34" charset="0"/>
              <a:ea typeface="Times New Roman" panose="02020603050405020304" pitchFamily="18" charset="0"/>
              <a:cs typeface="Arial" panose="020B0604020202020204" pitchFamily="34" charset="0"/>
            </a:endParaRPr>
          </a:p>
          <a:p>
            <a:pPr marL="0" lvl="0" indent="0" algn="l"/>
            <a:r>
              <a:rPr lang="en-US" sz="1800" dirty="0">
                <a:effectLst/>
                <a:latin typeface="Arial" panose="020B0604020202020204" pitchFamily="34" charset="0"/>
                <a:ea typeface="Times New Roman" panose="02020603050405020304" pitchFamily="18" charset="0"/>
                <a:cs typeface="Arial" panose="020B0604020202020204" pitchFamily="34" charset="0"/>
              </a:rPr>
              <a:t>Using socket.io, express and node to run the server I am able to make the game multiplayer. Below shows a test of two clients moving and replicating each others movements first to the server and from the server back to the clients.</a:t>
            </a:r>
          </a:p>
          <a:p>
            <a:pPr marL="0" lvl="0" indent="0" algn="l"/>
            <a:endParaRPr lang="en-GB" sz="18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descr="Screens screenshot of a computer screen&#10;&#10;Description automatically generated">
            <a:extLst>
              <a:ext uri="{FF2B5EF4-FFF2-40B4-BE49-F238E27FC236}">
                <a16:creationId xmlns:a16="http://schemas.microsoft.com/office/drawing/2014/main" id="{DBA7CB4F-0F0D-2816-5B60-1586A262EB84}"/>
              </a:ext>
            </a:extLst>
          </p:cNvPr>
          <p:cNvPicPr>
            <a:picLocks noChangeAspect="1"/>
          </p:cNvPicPr>
          <p:nvPr/>
        </p:nvPicPr>
        <p:blipFill rotWithShape="1">
          <a:blip r:embed="rId2">
            <a:extLst>
              <a:ext uri="{28A0092B-C50C-407E-A947-70E740481C1C}">
                <a14:useLocalDpi xmlns:a14="http://schemas.microsoft.com/office/drawing/2010/main" val="0"/>
              </a:ext>
            </a:extLst>
          </a:blip>
          <a:srcRect l="2747" t="13871" r="83" b="5262"/>
          <a:stretch/>
        </p:blipFill>
        <p:spPr>
          <a:xfrm>
            <a:off x="1030632" y="3429000"/>
            <a:ext cx="6902246" cy="3236272"/>
          </a:xfrm>
          <a:prstGeom prst="rect">
            <a:avLst/>
          </a:prstGeom>
        </p:spPr>
      </p:pic>
    </p:spTree>
    <p:extLst>
      <p:ext uri="{BB962C8B-B14F-4D97-AF65-F5344CB8AC3E}">
        <p14:creationId xmlns:p14="http://schemas.microsoft.com/office/powerpoint/2010/main" val="44704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E742-A913-41B0-6168-AB312FC2B628}"/>
              </a:ext>
            </a:extLst>
          </p:cNvPr>
          <p:cNvSpPr>
            <a:spLocks noGrp="1"/>
          </p:cNvSpPr>
          <p:nvPr>
            <p:ph type="title"/>
          </p:nvPr>
        </p:nvSpPr>
        <p:spPr>
          <a:xfrm>
            <a:off x="951000" y="563870"/>
            <a:ext cx="10290000" cy="763600"/>
          </a:xfrm>
        </p:spPr>
        <p:txBody>
          <a:bodyPr/>
          <a:lstStyle/>
          <a:p>
            <a:r>
              <a:rPr lang="en-GB" dirty="0"/>
              <a:t>Multiplayer code client sending position</a:t>
            </a:r>
          </a:p>
        </p:txBody>
      </p:sp>
      <p:sp>
        <p:nvSpPr>
          <p:cNvPr id="19" name="TextBox 18">
            <a:extLst>
              <a:ext uri="{FF2B5EF4-FFF2-40B4-BE49-F238E27FC236}">
                <a16:creationId xmlns:a16="http://schemas.microsoft.com/office/drawing/2014/main" id="{0D785AE6-6E86-8480-6BD5-ED2188076317}"/>
              </a:ext>
            </a:extLst>
          </p:cNvPr>
          <p:cNvSpPr txBox="1"/>
          <p:nvPr/>
        </p:nvSpPr>
        <p:spPr>
          <a:xfrm>
            <a:off x="109750" y="1548901"/>
            <a:ext cx="4370024" cy="3693319"/>
          </a:xfrm>
          <a:prstGeom prst="rect">
            <a:avLst/>
          </a:prstGeom>
          <a:noFill/>
        </p:spPr>
        <p:txBody>
          <a:bodyPr wrap="square" rtlCol="0">
            <a:spAutoFit/>
          </a:bodyPr>
          <a:lstStyle/>
          <a:p>
            <a:r>
              <a:rPr lang="en-GB" dirty="0"/>
              <a:t>Here is an abstracted version of the client code.</a:t>
            </a:r>
          </a:p>
          <a:p>
            <a:endParaRPr lang="en-GB" dirty="0"/>
          </a:p>
          <a:p>
            <a:r>
              <a:rPr lang="en-GB" dirty="0"/>
              <a:t>First a new event is created.</a:t>
            </a:r>
          </a:p>
          <a:p>
            <a:endParaRPr lang="en-GB" dirty="0"/>
          </a:p>
          <a:p>
            <a:r>
              <a:rPr lang="en-GB" dirty="0"/>
              <a:t>Then when the first person camera updates its translation the program checks if the player is moving and if they are the move event is dispatched</a:t>
            </a:r>
          </a:p>
          <a:p>
            <a:endParaRPr lang="en-GB" dirty="0"/>
          </a:p>
          <a:p>
            <a:r>
              <a:rPr lang="en-GB" dirty="0"/>
              <a:t>This dispatched event is reacted to somewhere else in the program, and the client sends a message to the server</a:t>
            </a:r>
          </a:p>
        </p:txBody>
      </p:sp>
      <p:pic>
        <p:nvPicPr>
          <p:cNvPr id="21" name="Picture 20" descr="A screen shot of a computer program&#10;&#10;Description automatically generated">
            <a:extLst>
              <a:ext uri="{FF2B5EF4-FFF2-40B4-BE49-F238E27FC236}">
                <a16:creationId xmlns:a16="http://schemas.microsoft.com/office/drawing/2014/main" id="{AB26CE8B-3920-FE1B-C830-62CD9A1AD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755" y="1082491"/>
            <a:ext cx="7623735" cy="4374411"/>
          </a:xfrm>
          <a:prstGeom prst="rect">
            <a:avLst/>
          </a:prstGeom>
        </p:spPr>
      </p:pic>
      <p:cxnSp>
        <p:nvCxnSpPr>
          <p:cNvPr id="23" name="Straight Arrow Connector 22">
            <a:extLst>
              <a:ext uri="{FF2B5EF4-FFF2-40B4-BE49-F238E27FC236}">
                <a16:creationId xmlns:a16="http://schemas.microsoft.com/office/drawing/2014/main" id="{3AA52210-E773-019A-15EB-931B1E08E106}"/>
              </a:ext>
            </a:extLst>
          </p:cNvPr>
          <p:cNvCxnSpPr/>
          <p:nvPr/>
        </p:nvCxnSpPr>
        <p:spPr>
          <a:xfrm flipV="1">
            <a:off x="2821858" y="2241755"/>
            <a:ext cx="2369574" cy="314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72529C5A-FE91-3C3C-52DD-B7A1A637CCD5}"/>
              </a:ext>
            </a:extLst>
          </p:cNvPr>
          <p:cNvCxnSpPr/>
          <p:nvPr/>
        </p:nvCxnSpPr>
        <p:spPr>
          <a:xfrm flipV="1">
            <a:off x="3883742" y="3234870"/>
            <a:ext cx="1602658" cy="1606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2BC0435F-4695-AC80-AF94-9E467C15B52F}"/>
              </a:ext>
            </a:extLst>
          </p:cNvPr>
          <p:cNvCxnSpPr/>
          <p:nvPr/>
        </p:nvCxnSpPr>
        <p:spPr>
          <a:xfrm flipV="1">
            <a:off x="4006645" y="4542503"/>
            <a:ext cx="1263445" cy="1769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93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E742-A913-41B0-6168-AB312FC2B628}"/>
              </a:ext>
            </a:extLst>
          </p:cNvPr>
          <p:cNvSpPr>
            <a:spLocks noGrp="1"/>
          </p:cNvSpPr>
          <p:nvPr>
            <p:ph type="title"/>
          </p:nvPr>
        </p:nvSpPr>
        <p:spPr>
          <a:xfrm>
            <a:off x="951000" y="563870"/>
            <a:ext cx="10290000" cy="763600"/>
          </a:xfrm>
        </p:spPr>
        <p:txBody>
          <a:bodyPr/>
          <a:lstStyle/>
          <a:p>
            <a:r>
              <a:rPr lang="en-GB" dirty="0"/>
              <a:t>Multiplayer code server receiving client movement</a:t>
            </a:r>
          </a:p>
        </p:txBody>
      </p:sp>
      <p:pic>
        <p:nvPicPr>
          <p:cNvPr id="10" name="Picture 9" descr="A screen shot of a computer code&#10;&#10;Description automatically generated">
            <a:extLst>
              <a:ext uri="{FF2B5EF4-FFF2-40B4-BE49-F238E27FC236}">
                <a16:creationId xmlns:a16="http://schemas.microsoft.com/office/drawing/2014/main" id="{B05D6016-DB0A-4D5A-1213-79B6792A6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176" y="1724640"/>
            <a:ext cx="7119823" cy="3879747"/>
          </a:xfrm>
          <a:prstGeom prst="rect">
            <a:avLst/>
          </a:prstGeom>
        </p:spPr>
      </p:pic>
      <p:sp>
        <p:nvSpPr>
          <p:cNvPr id="15" name="TextBox 14">
            <a:extLst>
              <a:ext uri="{FF2B5EF4-FFF2-40B4-BE49-F238E27FC236}">
                <a16:creationId xmlns:a16="http://schemas.microsoft.com/office/drawing/2014/main" id="{71291B48-06BD-F4F3-19FB-83E92C75A1CF}"/>
              </a:ext>
            </a:extLst>
          </p:cNvPr>
          <p:cNvSpPr txBox="1"/>
          <p:nvPr/>
        </p:nvSpPr>
        <p:spPr>
          <a:xfrm>
            <a:off x="0" y="2249979"/>
            <a:ext cx="5292484" cy="3139321"/>
          </a:xfrm>
          <a:prstGeom prst="rect">
            <a:avLst/>
          </a:prstGeom>
          <a:noFill/>
        </p:spPr>
        <p:txBody>
          <a:bodyPr wrap="square" rtlCol="0">
            <a:spAutoFit/>
          </a:bodyPr>
          <a:lstStyle/>
          <a:p>
            <a:r>
              <a:rPr lang="en-GB" dirty="0"/>
              <a:t>Here is an abstracted version of the server.js </a:t>
            </a:r>
          </a:p>
          <a:p>
            <a:endParaRPr lang="en-GB" dirty="0"/>
          </a:p>
          <a:p>
            <a:r>
              <a:rPr lang="en-GB" dirty="0"/>
              <a:t>Server setup</a:t>
            </a:r>
          </a:p>
          <a:p>
            <a:endParaRPr lang="en-GB" dirty="0"/>
          </a:p>
          <a:p>
            <a:endParaRPr lang="en-GB" dirty="0"/>
          </a:p>
          <a:p>
            <a:endParaRPr lang="en-GB" dirty="0"/>
          </a:p>
          <a:p>
            <a:endParaRPr lang="en-GB" dirty="0"/>
          </a:p>
          <a:p>
            <a:r>
              <a:rPr lang="en-GB" dirty="0"/>
              <a:t>Then the server listens out for a message of </a:t>
            </a:r>
            <a:r>
              <a:rPr lang="en-GB" dirty="0" err="1"/>
              <a:t>UpdatePlayerMovement</a:t>
            </a:r>
            <a:r>
              <a:rPr lang="en-GB" dirty="0"/>
              <a:t> sent by a client. When the message is received an </a:t>
            </a:r>
            <a:r>
              <a:rPr lang="en-GB" dirty="0" err="1"/>
              <a:t>UpdateNetworkedPlayerPos</a:t>
            </a:r>
            <a:r>
              <a:rPr lang="en-GB" dirty="0"/>
              <a:t> message is sent to all clients except sender</a:t>
            </a:r>
          </a:p>
        </p:txBody>
      </p:sp>
      <p:cxnSp>
        <p:nvCxnSpPr>
          <p:cNvPr id="4" name="Straight Arrow Connector 3">
            <a:extLst>
              <a:ext uri="{FF2B5EF4-FFF2-40B4-BE49-F238E27FC236}">
                <a16:creationId xmlns:a16="http://schemas.microsoft.com/office/drawing/2014/main" id="{7290C811-E07F-6041-9E14-9154565EB0E1}"/>
              </a:ext>
            </a:extLst>
          </p:cNvPr>
          <p:cNvCxnSpPr/>
          <p:nvPr/>
        </p:nvCxnSpPr>
        <p:spPr>
          <a:xfrm>
            <a:off x="1317523" y="3028335"/>
            <a:ext cx="409021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EAB95B40-5AC2-0E26-907D-910CECB36FD1}"/>
              </a:ext>
            </a:extLst>
          </p:cNvPr>
          <p:cNvCxnSpPr/>
          <p:nvPr/>
        </p:nvCxnSpPr>
        <p:spPr>
          <a:xfrm>
            <a:off x="4326194" y="4375355"/>
            <a:ext cx="1327354" cy="2949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0809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E742-A913-41B0-6168-AB312FC2B628}"/>
              </a:ext>
            </a:extLst>
          </p:cNvPr>
          <p:cNvSpPr>
            <a:spLocks noGrp="1"/>
          </p:cNvSpPr>
          <p:nvPr>
            <p:ph type="title"/>
          </p:nvPr>
        </p:nvSpPr>
        <p:spPr>
          <a:xfrm>
            <a:off x="951000" y="563870"/>
            <a:ext cx="10290000" cy="763600"/>
          </a:xfrm>
        </p:spPr>
        <p:txBody>
          <a:bodyPr/>
          <a:lstStyle/>
          <a:p>
            <a:r>
              <a:rPr lang="en-GB" dirty="0"/>
              <a:t>Multiplayer code client receiving other player movement</a:t>
            </a:r>
          </a:p>
        </p:txBody>
      </p:sp>
      <p:pic>
        <p:nvPicPr>
          <p:cNvPr id="14" name="Picture 13" descr="A screen shot of a computer code&#10;&#10;Description automatically generated">
            <a:extLst>
              <a:ext uri="{FF2B5EF4-FFF2-40B4-BE49-F238E27FC236}">
                <a16:creationId xmlns:a16="http://schemas.microsoft.com/office/drawing/2014/main" id="{D90FBB81-3916-12B8-9F0E-1D291DC71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360" y="2354155"/>
            <a:ext cx="6699679" cy="3133007"/>
          </a:xfrm>
          <a:prstGeom prst="rect">
            <a:avLst/>
          </a:prstGeom>
        </p:spPr>
      </p:pic>
      <p:sp>
        <p:nvSpPr>
          <p:cNvPr id="16" name="TextBox 15">
            <a:extLst>
              <a:ext uri="{FF2B5EF4-FFF2-40B4-BE49-F238E27FC236}">
                <a16:creationId xmlns:a16="http://schemas.microsoft.com/office/drawing/2014/main" id="{7E1AAC6D-922E-418B-6FB0-9828E56B0E2B}"/>
              </a:ext>
            </a:extLst>
          </p:cNvPr>
          <p:cNvSpPr txBox="1"/>
          <p:nvPr/>
        </p:nvSpPr>
        <p:spPr>
          <a:xfrm>
            <a:off x="134923" y="2637193"/>
            <a:ext cx="5292484" cy="3139321"/>
          </a:xfrm>
          <a:prstGeom prst="rect">
            <a:avLst/>
          </a:prstGeom>
          <a:noFill/>
        </p:spPr>
        <p:txBody>
          <a:bodyPr wrap="square" rtlCol="0">
            <a:spAutoFit/>
          </a:bodyPr>
          <a:lstStyle/>
          <a:p>
            <a:r>
              <a:rPr lang="en-GB" dirty="0"/>
              <a:t>When a client receives an </a:t>
            </a:r>
            <a:r>
              <a:rPr lang="en-GB" dirty="0" err="1"/>
              <a:t>UpdateNetworkedPlayerPos</a:t>
            </a:r>
            <a:r>
              <a:rPr lang="en-GB" dirty="0"/>
              <a:t> message it means one of the networked players have moved and needs to be updated on this clients game</a:t>
            </a:r>
          </a:p>
          <a:p>
            <a:endParaRPr lang="en-GB" dirty="0"/>
          </a:p>
          <a:p>
            <a:r>
              <a:rPr lang="en-GB" dirty="0"/>
              <a:t>Info is an object containing the id of the player to move (the enemy player) and the position to move them to.</a:t>
            </a:r>
          </a:p>
          <a:p>
            <a:endParaRPr lang="en-GB" dirty="0"/>
          </a:p>
          <a:p>
            <a:r>
              <a:rPr lang="en-GB" dirty="0"/>
              <a:t>So when the message is received the player corresponding to the id’s position is updated along with their </a:t>
            </a:r>
            <a:r>
              <a:rPr lang="en-GB" dirty="0" err="1"/>
              <a:t>gltf</a:t>
            </a:r>
            <a:r>
              <a:rPr lang="en-GB" dirty="0"/>
              <a:t> model</a:t>
            </a:r>
          </a:p>
        </p:txBody>
      </p:sp>
      <p:cxnSp>
        <p:nvCxnSpPr>
          <p:cNvPr id="4" name="Straight Arrow Connector 3">
            <a:extLst>
              <a:ext uri="{FF2B5EF4-FFF2-40B4-BE49-F238E27FC236}">
                <a16:creationId xmlns:a16="http://schemas.microsoft.com/office/drawing/2014/main" id="{C48C5DDE-154B-B1AD-692D-BC580005F740}"/>
              </a:ext>
            </a:extLst>
          </p:cNvPr>
          <p:cNvCxnSpPr/>
          <p:nvPr/>
        </p:nvCxnSpPr>
        <p:spPr>
          <a:xfrm flipV="1">
            <a:off x="4454013" y="4444181"/>
            <a:ext cx="2113935" cy="6587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85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p:nvPr/>
        </p:nvSpPr>
        <p:spPr>
          <a:xfrm>
            <a:off x="3237418" y="956634"/>
            <a:ext cx="5717167" cy="5307311"/>
          </a:xfrm>
          <a:custGeom>
            <a:avLst/>
            <a:gdLst/>
            <a:ahLst/>
            <a:cxnLst/>
            <a:rect l="l" t="t" r="r" b="b"/>
            <a:pathLst>
              <a:path w="38458" h="35701" extrusionOk="0">
                <a:moveTo>
                  <a:pt x="8182" y="1"/>
                </a:moveTo>
                <a:cubicBezTo>
                  <a:pt x="7807" y="1"/>
                  <a:pt x="7425" y="59"/>
                  <a:pt x="7073" y="161"/>
                </a:cubicBezTo>
                <a:cubicBezTo>
                  <a:pt x="6121" y="434"/>
                  <a:pt x="5287" y="958"/>
                  <a:pt x="4370" y="1280"/>
                </a:cubicBezTo>
                <a:cubicBezTo>
                  <a:pt x="3916" y="1443"/>
                  <a:pt x="3409" y="1546"/>
                  <a:pt x="2919" y="1546"/>
                </a:cubicBezTo>
                <a:cubicBezTo>
                  <a:pt x="2408" y="1546"/>
                  <a:pt x="1914" y="1434"/>
                  <a:pt x="1513" y="1161"/>
                </a:cubicBezTo>
                <a:lnTo>
                  <a:pt x="1513" y="1161"/>
                </a:lnTo>
                <a:cubicBezTo>
                  <a:pt x="2001" y="2125"/>
                  <a:pt x="2846" y="3018"/>
                  <a:pt x="4037" y="3220"/>
                </a:cubicBezTo>
                <a:cubicBezTo>
                  <a:pt x="3513" y="4387"/>
                  <a:pt x="2299" y="5375"/>
                  <a:pt x="953" y="5816"/>
                </a:cubicBezTo>
                <a:cubicBezTo>
                  <a:pt x="1965" y="6078"/>
                  <a:pt x="3037" y="6173"/>
                  <a:pt x="4096" y="6209"/>
                </a:cubicBezTo>
                <a:cubicBezTo>
                  <a:pt x="4263" y="6209"/>
                  <a:pt x="4454" y="6209"/>
                  <a:pt x="4585" y="6137"/>
                </a:cubicBezTo>
                <a:lnTo>
                  <a:pt x="4585" y="6137"/>
                </a:lnTo>
                <a:cubicBezTo>
                  <a:pt x="3811" y="6983"/>
                  <a:pt x="3513" y="8257"/>
                  <a:pt x="2918" y="9233"/>
                </a:cubicBezTo>
                <a:cubicBezTo>
                  <a:pt x="2322" y="10197"/>
                  <a:pt x="1429" y="11114"/>
                  <a:pt x="215" y="11352"/>
                </a:cubicBezTo>
                <a:cubicBezTo>
                  <a:pt x="724" y="11496"/>
                  <a:pt x="1249" y="11567"/>
                  <a:pt x="1768" y="11567"/>
                </a:cubicBezTo>
                <a:cubicBezTo>
                  <a:pt x="2974" y="11567"/>
                  <a:pt x="4154" y="11184"/>
                  <a:pt x="5061" y="10436"/>
                </a:cubicBezTo>
                <a:lnTo>
                  <a:pt x="5061" y="10436"/>
                </a:lnTo>
                <a:cubicBezTo>
                  <a:pt x="4835" y="12186"/>
                  <a:pt x="4573" y="14019"/>
                  <a:pt x="3799" y="15627"/>
                </a:cubicBezTo>
                <a:cubicBezTo>
                  <a:pt x="3013" y="17246"/>
                  <a:pt x="1739" y="18734"/>
                  <a:pt x="1" y="19591"/>
                </a:cubicBezTo>
                <a:cubicBezTo>
                  <a:pt x="156" y="19602"/>
                  <a:pt x="309" y="19607"/>
                  <a:pt x="461" y="19607"/>
                </a:cubicBezTo>
                <a:cubicBezTo>
                  <a:pt x="2345" y="19607"/>
                  <a:pt x="3953" y="18802"/>
                  <a:pt x="5275" y="17567"/>
                </a:cubicBezTo>
                <a:cubicBezTo>
                  <a:pt x="6704" y="16222"/>
                  <a:pt x="7609" y="14496"/>
                  <a:pt x="8311" y="12769"/>
                </a:cubicBezTo>
                <a:lnTo>
                  <a:pt x="8311" y="12769"/>
                </a:lnTo>
                <a:cubicBezTo>
                  <a:pt x="8383" y="14793"/>
                  <a:pt x="8264" y="16829"/>
                  <a:pt x="7514" y="18758"/>
                </a:cubicBezTo>
                <a:cubicBezTo>
                  <a:pt x="6775" y="20675"/>
                  <a:pt x="5406" y="22449"/>
                  <a:pt x="3442" y="23485"/>
                </a:cubicBezTo>
                <a:cubicBezTo>
                  <a:pt x="3478" y="23485"/>
                  <a:pt x="3514" y="23486"/>
                  <a:pt x="3551" y="23486"/>
                </a:cubicBezTo>
                <a:cubicBezTo>
                  <a:pt x="6258" y="23486"/>
                  <a:pt x="8700" y="21743"/>
                  <a:pt x="10169" y="19734"/>
                </a:cubicBezTo>
                <a:cubicBezTo>
                  <a:pt x="11657" y="17698"/>
                  <a:pt x="12419" y="15317"/>
                  <a:pt x="13514" y="13103"/>
                </a:cubicBezTo>
                <a:lnTo>
                  <a:pt x="13514" y="13103"/>
                </a:lnTo>
                <a:cubicBezTo>
                  <a:pt x="13633" y="14198"/>
                  <a:pt x="13633" y="15329"/>
                  <a:pt x="13348" y="16413"/>
                </a:cubicBezTo>
                <a:cubicBezTo>
                  <a:pt x="13110" y="17329"/>
                  <a:pt x="12812" y="18222"/>
                  <a:pt x="12455" y="19080"/>
                </a:cubicBezTo>
                <a:cubicBezTo>
                  <a:pt x="13729" y="18544"/>
                  <a:pt x="14645" y="17758"/>
                  <a:pt x="15455" y="16734"/>
                </a:cubicBezTo>
                <a:cubicBezTo>
                  <a:pt x="16253" y="15698"/>
                  <a:pt x="16836" y="14567"/>
                  <a:pt x="17420" y="13436"/>
                </a:cubicBezTo>
                <a:cubicBezTo>
                  <a:pt x="17443" y="14186"/>
                  <a:pt x="17598" y="15008"/>
                  <a:pt x="17622" y="15758"/>
                </a:cubicBezTo>
                <a:cubicBezTo>
                  <a:pt x="17658" y="16317"/>
                  <a:pt x="17670" y="16877"/>
                  <a:pt x="17384" y="17365"/>
                </a:cubicBezTo>
                <a:cubicBezTo>
                  <a:pt x="17146" y="17806"/>
                  <a:pt x="16717" y="18115"/>
                  <a:pt x="16265" y="18365"/>
                </a:cubicBezTo>
                <a:cubicBezTo>
                  <a:pt x="15479" y="18829"/>
                  <a:pt x="14622" y="19187"/>
                  <a:pt x="13848" y="19627"/>
                </a:cubicBezTo>
                <a:cubicBezTo>
                  <a:pt x="13062" y="20092"/>
                  <a:pt x="12324" y="20687"/>
                  <a:pt x="12002" y="21461"/>
                </a:cubicBezTo>
                <a:cubicBezTo>
                  <a:pt x="12038" y="21460"/>
                  <a:pt x="12074" y="21459"/>
                  <a:pt x="12110" y="21459"/>
                </a:cubicBezTo>
                <a:cubicBezTo>
                  <a:pt x="12504" y="21459"/>
                  <a:pt x="12905" y="21519"/>
                  <a:pt x="13276" y="21639"/>
                </a:cubicBezTo>
                <a:cubicBezTo>
                  <a:pt x="12252" y="23378"/>
                  <a:pt x="10895" y="25092"/>
                  <a:pt x="9228" y="26402"/>
                </a:cubicBezTo>
                <a:cubicBezTo>
                  <a:pt x="8978" y="26116"/>
                  <a:pt x="8621" y="25854"/>
                  <a:pt x="8371" y="25568"/>
                </a:cubicBezTo>
                <a:cubicBezTo>
                  <a:pt x="8252" y="25437"/>
                  <a:pt x="8109" y="25306"/>
                  <a:pt x="7954" y="25223"/>
                </a:cubicBezTo>
                <a:cubicBezTo>
                  <a:pt x="7819" y="25172"/>
                  <a:pt x="7672" y="25158"/>
                  <a:pt x="7525" y="25158"/>
                </a:cubicBezTo>
                <a:cubicBezTo>
                  <a:pt x="7465" y="25158"/>
                  <a:pt x="7406" y="25160"/>
                  <a:pt x="7347" y="25164"/>
                </a:cubicBezTo>
                <a:cubicBezTo>
                  <a:pt x="5894" y="25318"/>
                  <a:pt x="4632" y="26390"/>
                  <a:pt x="4406" y="27652"/>
                </a:cubicBezTo>
                <a:cubicBezTo>
                  <a:pt x="4567" y="27182"/>
                  <a:pt x="5212" y="26889"/>
                  <a:pt x="5770" y="26889"/>
                </a:cubicBezTo>
                <a:cubicBezTo>
                  <a:pt x="5792" y="26889"/>
                  <a:pt x="5813" y="26889"/>
                  <a:pt x="5835" y="26890"/>
                </a:cubicBezTo>
                <a:cubicBezTo>
                  <a:pt x="6418" y="26926"/>
                  <a:pt x="6954" y="27223"/>
                  <a:pt x="7347" y="27604"/>
                </a:cubicBezTo>
                <a:cubicBezTo>
                  <a:pt x="6537" y="27938"/>
                  <a:pt x="6001" y="28545"/>
                  <a:pt x="5978" y="29319"/>
                </a:cubicBezTo>
                <a:cubicBezTo>
                  <a:pt x="5942" y="30093"/>
                  <a:pt x="6287" y="30855"/>
                  <a:pt x="6728" y="31533"/>
                </a:cubicBezTo>
                <a:cubicBezTo>
                  <a:pt x="6787" y="31176"/>
                  <a:pt x="6835" y="30807"/>
                  <a:pt x="6894" y="30438"/>
                </a:cubicBezTo>
                <a:cubicBezTo>
                  <a:pt x="6930" y="30259"/>
                  <a:pt x="6954" y="30069"/>
                  <a:pt x="7085" y="29926"/>
                </a:cubicBezTo>
                <a:cubicBezTo>
                  <a:pt x="7192" y="29831"/>
                  <a:pt x="7359" y="29783"/>
                  <a:pt x="7502" y="29736"/>
                </a:cubicBezTo>
                <a:cubicBezTo>
                  <a:pt x="7847" y="29617"/>
                  <a:pt x="8145" y="29426"/>
                  <a:pt x="8395" y="29176"/>
                </a:cubicBezTo>
                <a:cubicBezTo>
                  <a:pt x="8764" y="28795"/>
                  <a:pt x="9049" y="28283"/>
                  <a:pt x="9621" y="28164"/>
                </a:cubicBezTo>
                <a:cubicBezTo>
                  <a:pt x="9621" y="28950"/>
                  <a:pt x="9692" y="29748"/>
                  <a:pt x="9883" y="30521"/>
                </a:cubicBezTo>
                <a:cubicBezTo>
                  <a:pt x="9942" y="30783"/>
                  <a:pt x="10038" y="31045"/>
                  <a:pt x="10288" y="31164"/>
                </a:cubicBezTo>
                <a:cubicBezTo>
                  <a:pt x="10752" y="30581"/>
                  <a:pt x="11228" y="29962"/>
                  <a:pt x="11228" y="29259"/>
                </a:cubicBezTo>
                <a:cubicBezTo>
                  <a:pt x="11228" y="28735"/>
                  <a:pt x="10966" y="28224"/>
                  <a:pt x="11074" y="27712"/>
                </a:cubicBezTo>
                <a:cubicBezTo>
                  <a:pt x="11127" y="27443"/>
                  <a:pt x="11424" y="27203"/>
                  <a:pt x="11735" y="27203"/>
                </a:cubicBezTo>
                <a:cubicBezTo>
                  <a:pt x="11769" y="27203"/>
                  <a:pt x="11802" y="27206"/>
                  <a:pt x="11836" y="27211"/>
                </a:cubicBezTo>
                <a:cubicBezTo>
                  <a:pt x="12169" y="27271"/>
                  <a:pt x="12431" y="27473"/>
                  <a:pt x="12717" y="27640"/>
                </a:cubicBezTo>
                <a:cubicBezTo>
                  <a:pt x="12935" y="27773"/>
                  <a:pt x="13199" y="27891"/>
                  <a:pt x="13466" y="27891"/>
                </a:cubicBezTo>
                <a:cubicBezTo>
                  <a:pt x="13534" y="27891"/>
                  <a:pt x="13602" y="27883"/>
                  <a:pt x="13669" y="27866"/>
                </a:cubicBezTo>
                <a:cubicBezTo>
                  <a:pt x="13919" y="27783"/>
                  <a:pt x="14086" y="27581"/>
                  <a:pt x="14300" y="27462"/>
                </a:cubicBezTo>
                <a:cubicBezTo>
                  <a:pt x="14443" y="27385"/>
                  <a:pt x="14606" y="27350"/>
                  <a:pt x="14768" y="27350"/>
                </a:cubicBezTo>
                <a:cubicBezTo>
                  <a:pt x="14985" y="27350"/>
                  <a:pt x="15202" y="27412"/>
                  <a:pt x="15372" y="27521"/>
                </a:cubicBezTo>
                <a:cubicBezTo>
                  <a:pt x="15134" y="27235"/>
                  <a:pt x="15324" y="26711"/>
                  <a:pt x="15038" y="26438"/>
                </a:cubicBezTo>
                <a:cubicBezTo>
                  <a:pt x="14907" y="26295"/>
                  <a:pt x="14693" y="26235"/>
                  <a:pt x="14503" y="26199"/>
                </a:cubicBezTo>
                <a:cubicBezTo>
                  <a:pt x="13800" y="26033"/>
                  <a:pt x="13098" y="25902"/>
                  <a:pt x="12383" y="25807"/>
                </a:cubicBezTo>
                <a:cubicBezTo>
                  <a:pt x="13050" y="24687"/>
                  <a:pt x="14038" y="23580"/>
                  <a:pt x="15217" y="22842"/>
                </a:cubicBezTo>
                <a:cubicBezTo>
                  <a:pt x="15372" y="23140"/>
                  <a:pt x="15526" y="23425"/>
                  <a:pt x="15753" y="23699"/>
                </a:cubicBezTo>
                <a:cubicBezTo>
                  <a:pt x="16324" y="22782"/>
                  <a:pt x="16955" y="21913"/>
                  <a:pt x="17646" y="21056"/>
                </a:cubicBezTo>
                <a:lnTo>
                  <a:pt x="17646" y="21056"/>
                </a:lnTo>
                <a:cubicBezTo>
                  <a:pt x="17622" y="21449"/>
                  <a:pt x="17658" y="21866"/>
                  <a:pt x="17622" y="22235"/>
                </a:cubicBezTo>
                <a:cubicBezTo>
                  <a:pt x="17610" y="22520"/>
                  <a:pt x="17598" y="22830"/>
                  <a:pt x="17443" y="23080"/>
                </a:cubicBezTo>
                <a:cubicBezTo>
                  <a:pt x="17205" y="23532"/>
                  <a:pt x="16646" y="23782"/>
                  <a:pt x="16134" y="23997"/>
                </a:cubicBezTo>
                <a:cubicBezTo>
                  <a:pt x="16610" y="24330"/>
                  <a:pt x="17134" y="24652"/>
                  <a:pt x="17705" y="24854"/>
                </a:cubicBezTo>
                <a:cubicBezTo>
                  <a:pt x="17533" y="25297"/>
                  <a:pt x="16998" y="25589"/>
                  <a:pt x="16473" y="25589"/>
                </a:cubicBezTo>
                <a:cubicBezTo>
                  <a:pt x="16307" y="25589"/>
                  <a:pt x="16143" y="25560"/>
                  <a:pt x="15991" y="25497"/>
                </a:cubicBezTo>
                <a:lnTo>
                  <a:pt x="15991" y="25497"/>
                </a:lnTo>
                <a:cubicBezTo>
                  <a:pt x="16158" y="26152"/>
                  <a:pt x="16777" y="26759"/>
                  <a:pt x="17491" y="27009"/>
                </a:cubicBezTo>
                <a:cubicBezTo>
                  <a:pt x="16655" y="28036"/>
                  <a:pt x="15198" y="28733"/>
                  <a:pt x="13780" y="28733"/>
                </a:cubicBezTo>
                <a:cubicBezTo>
                  <a:pt x="13603" y="28733"/>
                  <a:pt x="13427" y="28722"/>
                  <a:pt x="13252" y="28700"/>
                </a:cubicBezTo>
                <a:lnTo>
                  <a:pt x="13252" y="28700"/>
                </a:lnTo>
                <a:cubicBezTo>
                  <a:pt x="13965" y="29201"/>
                  <a:pt x="14898" y="29468"/>
                  <a:pt x="15822" y="29468"/>
                </a:cubicBezTo>
                <a:cubicBezTo>
                  <a:pt x="16149" y="29468"/>
                  <a:pt x="16474" y="29435"/>
                  <a:pt x="16789" y="29367"/>
                </a:cubicBezTo>
                <a:lnTo>
                  <a:pt x="16789" y="29367"/>
                </a:lnTo>
                <a:cubicBezTo>
                  <a:pt x="16408" y="30248"/>
                  <a:pt x="15562" y="30962"/>
                  <a:pt x="14503" y="31057"/>
                </a:cubicBezTo>
                <a:cubicBezTo>
                  <a:pt x="14325" y="31076"/>
                  <a:pt x="14147" y="31081"/>
                  <a:pt x="13970" y="31081"/>
                </a:cubicBezTo>
                <a:cubicBezTo>
                  <a:pt x="13809" y="31081"/>
                  <a:pt x="13649" y="31077"/>
                  <a:pt x="13489" y="31077"/>
                </a:cubicBezTo>
                <a:cubicBezTo>
                  <a:pt x="13270" y="31077"/>
                  <a:pt x="13052" y="31084"/>
                  <a:pt x="12836" y="31117"/>
                </a:cubicBezTo>
                <a:cubicBezTo>
                  <a:pt x="11657" y="31319"/>
                  <a:pt x="10824" y="32224"/>
                  <a:pt x="10276" y="33165"/>
                </a:cubicBezTo>
                <a:cubicBezTo>
                  <a:pt x="10609" y="32724"/>
                  <a:pt x="11466" y="32700"/>
                  <a:pt x="12038" y="32665"/>
                </a:cubicBezTo>
                <a:cubicBezTo>
                  <a:pt x="12069" y="32664"/>
                  <a:pt x="12101" y="32664"/>
                  <a:pt x="12132" y="32664"/>
                </a:cubicBezTo>
                <a:cubicBezTo>
                  <a:pt x="12695" y="32664"/>
                  <a:pt x="13248" y="32760"/>
                  <a:pt x="13812" y="32760"/>
                </a:cubicBezTo>
                <a:cubicBezTo>
                  <a:pt x="13844" y="32760"/>
                  <a:pt x="13876" y="32761"/>
                  <a:pt x="13908" y="32761"/>
                </a:cubicBezTo>
                <a:cubicBezTo>
                  <a:pt x="15244" y="32761"/>
                  <a:pt x="16561" y="32275"/>
                  <a:pt x="17491" y="31438"/>
                </a:cubicBezTo>
                <a:lnTo>
                  <a:pt x="17491" y="31438"/>
                </a:lnTo>
                <a:cubicBezTo>
                  <a:pt x="16920" y="32153"/>
                  <a:pt x="16181" y="32712"/>
                  <a:pt x="15372" y="33224"/>
                </a:cubicBezTo>
                <a:cubicBezTo>
                  <a:pt x="14807" y="33572"/>
                  <a:pt x="14172" y="33949"/>
                  <a:pt x="13505" y="33949"/>
                </a:cubicBezTo>
                <a:cubicBezTo>
                  <a:pt x="13441" y="33949"/>
                  <a:pt x="13376" y="33946"/>
                  <a:pt x="13312" y="33938"/>
                </a:cubicBezTo>
                <a:lnTo>
                  <a:pt x="13312" y="33938"/>
                </a:lnTo>
                <a:cubicBezTo>
                  <a:pt x="13722" y="34081"/>
                  <a:pt x="14164" y="34156"/>
                  <a:pt x="14605" y="34156"/>
                </a:cubicBezTo>
                <a:cubicBezTo>
                  <a:pt x="15009" y="34156"/>
                  <a:pt x="15413" y="34093"/>
                  <a:pt x="15788" y="33962"/>
                </a:cubicBezTo>
                <a:cubicBezTo>
                  <a:pt x="16777" y="33617"/>
                  <a:pt x="17515" y="32891"/>
                  <a:pt x="18217" y="32188"/>
                </a:cubicBezTo>
                <a:cubicBezTo>
                  <a:pt x="18277" y="32819"/>
                  <a:pt x="18372" y="33438"/>
                  <a:pt x="18551" y="34058"/>
                </a:cubicBezTo>
                <a:cubicBezTo>
                  <a:pt x="18729" y="34665"/>
                  <a:pt x="18908" y="35260"/>
                  <a:pt x="19408" y="35701"/>
                </a:cubicBezTo>
                <a:cubicBezTo>
                  <a:pt x="19920" y="35260"/>
                  <a:pt x="19813" y="34665"/>
                  <a:pt x="19991" y="34058"/>
                </a:cubicBezTo>
                <a:cubicBezTo>
                  <a:pt x="20170" y="33438"/>
                  <a:pt x="20253" y="32819"/>
                  <a:pt x="20313" y="32188"/>
                </a:cubicBezTo>
                <a:cubicBezTo>
                  <a:pt x="21015" y="32891"/>
                  <a:pt x="21765" y="33617"/>
                  <a:pt x="22742" y="33962"/>
                </a:cubicBezTo>
                <a:cubicBezTo>
                  <a:pt x="23126" y="34096"/>
                  <a:pt x="23545" y="34165"/>
                  <a:pt x="23964" y="34165"/>
                </a:cubicBezTo>
                <a:cubicBezTo>
                  <a:pt x="24400" y="34165"/>
                  <a:pt x="24835" y="34090"/>
                  <a:pt x="25230" y="33938"/>
                </a:cubicBezTo>
                <a:lnTo>
                  <a:pt x="25230" y="33938"/>
                </a:lnTo>
                <a:cubicBezTo>
                  <a:pt x="25163" y="33946"/>
                  <a:pt x="25097" y="33949"/>
                  <a:pt x="25032" y="33949"/>
                </a:cubicBezTo>
                <a:cubicBezTo>
                  <a:pt x="24346" y="33949"/>
                  <a:pt x="23713" y="33572"/>
                  <a:pt x="23158" y="33224"/>
                </a:cubicBezTo>
                <a:cubicBezTo>
                  <a:pt x="22361" y="32712"/>
                  <a:pt x="21599" y="32153"/>
                  <a:pt x="21051" y="31438"/>
                </a:cubicBezTo>
                <a:lnTo>
                  <a:pt x="21051" y="31438"/>
                </a:lnTo>
                <a:cubicBezTo>
                  <a:pt x="21981" y="32275"/>
                  <a:pt x="23309" y="32761"/>
                  <a:pt x="24624" y="32761"/>
                </a:cubicBezTo>
                <a:cubicBezTo>
                  <a:pt x="24655" y="32761"/>
                  <a:pt x="24687" y="32760"/>
                  <a:pt x="24718" y="32760"/>
                </a:cubicBezTo>
                <a:cubicBezTo>
                  <a:pt x="25254" y="32749"/>
                  <a:pt x="25781" y="32661"/>
                  <a:pt x="26315" y="32661"/>
                </a:cubicBezTo>
                <a:cubicBezTo>
                  <a:pt x="26374" y="32661"/>
                  <a:pt x="26433" y="32662"/>
                  <a:pt x="26492" y="32665"/>
                </a:cubicBezTo>
                <a:cubicBezTo>
                  <a:pt x="27087" y="32688"/>
                  <a:pt x="27921" y="32724"/>
                  <a:pt x="28266" y="33165"/>
                </a:cubicBezTo>
                <a:cubicBezTo>
                  <a:pt x="27718" y="32236"/>
                  <a:pt x="26885" y="31319"/>
                  <a:pt x="25706" y="31117"/>
                </a:cubicBezTo>
                <a:cubicBezTo>
                  <a:pt x="25464" y="31080"/>
                  <a:pt x="25217" y="31073"/>
                  <a:pt x="24970" y="31073"/>
                </a:cubicBezTo>
                <a:cubicBezTo>
                  <a:pt x="24832" y="31073"/>
                  <a:pt x="24694" y="31075"/>
                  <a:pt x="24557" y="31075"/>
                </a:cubicBezTo>
                <a:cubicBezTo>
                  <a:pt x="24383" y="31075"/>
                  <a:pt x="24210" y="31072"/>
                  <a:pt x="24039" y="31057"/>
                </a:cubicBezTo>
                <a:cubicBezTo>
                  <a:pt x="22980" y="30962"/>
                  <a:pt x="22134" y="30248"/>
                  <a:pt x="21742" y="29367"/>
                </a:cubicBezTo>
                <a:lnTo>
                  <a:pt x="21742" y="29367"/>
                </a:lnTo>
                <a:cubicBezTo>
                  <a:pt x="22059" y="29435"/>
                  <a:pt x="22387" y="29468"/>
                  <a:pt x="22716" y="29468"/>
                </a:cubicBezTo>
                <a:cubicBezTo>
                  <a:pt x="23644" y="29468"/>
                  <a:pt x="24577" y="29201"/>
                  <a:pt x="25290" y="28700"/>
                </a:cubicBezTo>
                <a:lnTo>
                  <a:pt x="25290" y="28700"/>
                </a:lnTo>
                <a:cubicBezTo>
                  <a:pt x="25119" y="28720"/>
                  <a:pt x="24947" y="28730"/>
                  <a:pt x="24774" y="28730"/>
                </a:cubicBezTo>
                <a:cubicBezTo>
                  <a:pt x="23334" y="28730"/>
                  <a:pt x="21870" y="28040"/>
                  <a:pt x="21051" y="27009"/>
                </a:cubicBezTo>
                <a:cubicBezTo>
                  <a:pt x="21765" y="26771"/>
                  <a:pt x="22384" y="26164"/>
                  <a:pt x="22551" y="25497"/>
                </a:cubicBezTo>
                <a:lnTo>
                  <a:pt x="22551" y="25497"/>
                </a:lnTo>
                <a:cubicBezTo>
                  <a:pt x="22397" y="25560"/>
                  <a:pt x="22231" y="25589"/>
                  <a:pt x="22065" y="25589"/>
                </a:cubicBezTo>
                <a:cubicBezTo>
                  <a:pt x="21542" y="25589"/>
                  <a:pt x="21018" y="25297"/>
                  <a:pt x="20837" y="24854"/>
                </a:cubicBezTo>
                <a:cubicBezTo>
                  <a:pt x="21408" y="24652"/>
                  <a:pt x="21920" y="24330"/>
                  <a:pt x="22396" y="23997"/>
                </a:cubicBezTo>
                <a:cubicBezTo>
                  <a:pt x="21884" y="23782"/>
                  <a:pt x="21325" y="23532"/>
                  <a:pt x="21087" y="23080"/>
                </a:cubicBezTo>
                <a:cubicBezTo>
                  <a:pt x="20944" y="22818"/>
                  <a:pt x="20932" y="22520"/>
                  <a:pt x="20908" y="22235"/>
                </a:cubicBezTo>
                <a:cubicBezTo>
                  <a:pt x="20896" y="21854"/>
                  <a:pt x="20932" y="21437"/>
                  <a:pt x="20896" y="21056"/>
                </a:cubicBezTo>
                <a:lnTo>
                  <a:pt x="20896" y="21056"/>
                </a:lnTo>
                <a:cubicBezTo>
                  <a:pt x="21587" y="21913"/>
                  <a:pt x="22206" y="22782"/>
                  <a:pt x="22789" y="23699"/>
                </a:cubicBezTo>
                <a:cubicBezTo>
                  <a:pt x="23016" y="23425"/>
                  <a:pt x="23158" y="23140"/>
                  <a:pt x="23325" y="22842"/>
                </a:cubicBezTo>
                <a:cubicBezTo>
                  <a:pt x="24504" y="23580"/>
                  <a:pt x="25480" y="24675"/>
                  <a:pt x="26147" y="25807"/>
                </a:cubicBezTo>
                <a:cubicBezTo>
                  <a:pt x="25432" y="25902"/>
                  <a:pt x="24742" y="26033"/>
                  <a:pt x="24039" y="26199"/>
                </a:cubicBezTo>
                <a:cubicBezTo>
                  <a:pt x="23849" y="26235"/>
                  <a:pt x="23635" y="26295"/>
                  <a:pt x="23504" y="26438"/>
                </a:cubicBezTo>
                <a:cubicBezTo>
                  <a:pt x="23218" y="26711"/>
                  <a:pt x="23385" y="27235"/>
                  <a:pt x="23158" y="27521"/>
                </a:cubicBezTo>
                <a:cubicBezTo>
                  <a:pt x="23323" y="27403"/>
                  <a:pt x="23535" y="27342"/>
                  <a:pt x="23746" y="27342"/>
                </a:cubicBezTo>
                <a:cubicBezTo>
                  <a:pt x="23916" y="27342"/>
                  <a:pt x="24086" y="27382"/>
                  <a:pt x="24230" y="27462"/>
                </a:cubicBezTo>
                <a:cubicBezTo>
                  <a:pt x="24456" y="27581"/>
                  <a:pt x="24623" y="27783"/>
                  <a:pt x="24873" y="27866"/>
                </a:cubicBezTo>
                <a:cubicBezTo>
                  <a:pt x="24944" y="27887"/>
                  <a:pt x="25016" y="27897"/>
                  <a:pt x="25088" y="27897"/>
                </a:cubicBezTo>
                <a:cubicBezTo>
                  <a:pt x="25344" y="27897"/>
                  <a:pt x="25603" y="27779"/>
                  <a:pt x="25825" y="27640"/>
                </a:cubicBezTo>
                <a:cubicBezTo>
                  <a:pt x="26111" y="27473"/>
                  <a:pt x="26373" y="27247"/>
                  <a:pt x="26706" y="27211"/>
                </a:cubicBezTo>
                <a:cubicBezTo>
                  <a:pt x="26738" y="27206"/>
                  <a:pt x="26769" y="27203"/>
                  <a:pt x="26800" y="27203"/>
                </a:cubicBezTo>
                <a:cubicBezTo>
                  <a:pt x="27094" y="27203"/>
                  <a:pt x="27392" y="27443"/>
                  <a:pt x="27457" y="27712"/>
                </a:cubicBezTo>
                <a:cubicBezTo>
                  <a:pt x="27576" y="28224"/>
                  <a:pt x="27314" y="28735"/>
                  <a:pt x="27314" y="29259"/>
                </a:cubicBezTo>
                <a:cubicBezTo>
                  <a:pt x="27314" y="29962"/>
                  <a:pt x="27802" y="30605"/>
                  <a:pt x="28254" y="31164"/>
                </a:cubicBezTo>
                <a:cubicBezTo>
                  <a:pt x="28504" y="31045"/>
                  <a:pt x="28588" y="30760"/>
                  <a:pt x="28647" y="30521"/>
                </a:cubicBezTo>
                <a:cubicBezTo>
                  <a:pt x="28826" y="29748"/>
                  <a:pt x="28921" y="28950"/>
                  <a:pt x="28921" y="28164"/>
                </a:cubicBezTo>
                <a:cubicBezTo>
                  <a:pt x="29469" y="28259"/>
                  <a:pt x="29754" y="28783"/>
                  <a:pt x="30135" y="29176"/>
                </a:cubicBezTo>
                <a:cubicBezTo>
                  <a:pt x="30374" y="29414"/>
                  <a:pt x="30695" y="29605"/>
                  <a:pt x="31028" y="29736"/>
                </a:cubicBezTo>
                <a:cubicBezTo>
                  <a:pt x="31183" y="29795"/>
                  <a:pt x="31350" y="29843"/>
                  <a:pt x="31445" y="29926"/>
                </a:cubicBezTo>
                <a:cubicBezTo>
                  <a:pt x="31600" y="30069"/>
                  <a:pt x="31624" y="30259"/>
                  <a:pt x="31648" y="30438"/>
                </a:cubicBezTo>
                <a:cubicBezTo>
                  <a:pt x="31707" y="30795"/>
                  <a:pt x="31743" y="31164"/>
                  <a:pt x="31802" y="31533"/>
                </a:cubicBezTo>
                <a:cubicBezTo>
                  <a:pt x="32255" y="30867"/>
                  <a:pt x="32600" y="30105"/>
                  <a:pt x="32564" y="29319"/>
                </a:cubicBezTo>
                <a:cubicBezTo>
                  <a:pt x="32541" y="28545"/>
                  <a:pt x="32005" y="27938"/>
                  <a:pt x="31195" y="27604"/>
                </a:cubicBezTo>
                <a:cubicBezTo>
                  <a:pt x="31588" y="27223"/>
                  <a:pt x="32124" y="26926"/>
                  <a:pt x="32695" y="26890"/>
                </a:cubicBezTo>
                <a:cubicBezTo>
                  <a:pt x="32717" y="26889"/>
                  <a:pt x="32739" y="26889"/>
                  <a:pt x="32761" y="26889"/>
                </a:cubicBezTo>
                <a:cubicBezTo>
                  <a:pt x="33329" y="26889"/>
                  <a:pt x="33975" y="27182"/>
                  <a:pt x="34124" y="27652"/>
                </a:cubicBezTo>
                <a:cubicBezTo>
                  <a:pt x="33910" y="26390"/>
                  <a:pt x="32636" y="25318"/>
                  <a:pt x="31195" y="25164"/>
                </a:cubicBezTo>
                <a:cubicBezTo>
                  <a:pt x="31124" y="25159"/>
                  <a:pt x="31049" y="25155"/>
                  <a:pt x="30975" y="25155"/>
                </a:cubicBezTo>
                <a:cubicBezTo>
                  <a:pt x="30839" y="25155"/>
                  <a:pt x="30703" y="25169"/>
                  <a:pt x="30588" y="25223"/>
                </a:cubicBezTo>
                <a:cubicBezTo>
                  <a:pt x="30409" y="25306"/>
                  <a:pt x="30290" y="25437"/>
                  <a:pt x="30171" y="25568"/>
                </a:cubicBezTo>
                <a:cubicBezTo>
                  <a:pt x="29921" y="25854"/>
                  <a:pt x="29564" y="26116"/>
                  <a:pt x="29302" y="26402"/>
                </a:cubicBezTo>
                <a:cubicBezTo>
                  <a:pt x="27635" y="25092"/>
                  <a:pt x="26290" y="23401"/>
                  <a:pt x="25254" y="21639"/>
                </a:cubicBezTo>
                <a:cubicBezTo>
                  <a:pt x="25636" y="21519"/>
                  <a:pt x="26038" y="21459"/>
                  <a:pt x="26432" y="21459"/>
                </a:cubicBezTo>
                <a:cubicBezTo>
                  <a:pt x="26468" y="21459"/>
                  <a:pt x="26504" y="21460"/>
                  <a:pt x="26540" y="21461"/>
                </a:cubicBezTo>
                <a:cubicBezTo>
                  <a:pt x="26206" y="20687"/>
                  <a:pt x="25480" y="20080"/>
                  <a:pt x="24694" y="19627"/>
                </a:cubicBezTo>
                <a:cubicBezTo>
                  <a:pt x="23908" y="19175"/>
                  <a:pt x="23039" y="18829"/>
                  <a:pt x="22265" y="18365"/>
                </a:cubicBezTo>
                <a:cubicBezTo>
                  <a:pt x="21825" y="18103"/>
                  <a:pt x="21384" y="17782"/>
                  <a:pt x="21146" y="17365"/>
                </a:cubicBezTo>
                <a:cubicBezTo>
                  <a:pt x="20884" y="16877"/>
                  <a:pt x="20896" y="16317"/>
                  <a:pt x="20908" y="15758"/>
                </a:cubicBezTo>
                <a:cubicBezTo>
                  <a:pt x="20944" y="15020"/>
                  <a:pt x="21087" y="14198"/>
                  <a:pt x="21122" y="13436"/>
                </a:cubicBezTo>
                <a:cubicBezTo>
                  <a:pt x="21706" y="14567"/>
                  <a:pt x="22301" y="15698"/>
                  <a:pt x="23087" y="16734"/>
                </a:cubicBezTo>
                <a:cubicBezTo>
                  <a:pt x="23885" y="17758"/>
                  <a:pt x="24801" y="18544"/>
                  <a:pt x="26075" y="19080"/>
                </a:cubicBezTo>
                <a:cubicBezTo>
                  <a:pt x="25718" y="18198"/>
                  <a:pt x="25421" y="17306"/>
                  <a:pt x="25182" y="16413"/>
                </a:cubicBezTo>
                <a:cubicBezTo>
                  <a:pt x="24897" y="15341"/>
                  <a:pt x="24885" y="14210"/>
                  <a:pt x="25016" y="13103"/>
                </a:cubicBezTo>
                <a:lnTo>
                  <a:pt x="25016" y="13103"/>
                </a:lnTo>
                <a:cubicBezTo>
                  <a:pt x="26123" y="15317"/>
                  <a:pt x="26885" y="17698"/>
                  <a:pt x="28373" y="19734"/>
                </a:cubicBezTo>
                <a:cubicBezTo>
                  <a:pt x="29842" y="21743"/>
                  <a:pt x="32273" y="23486"/>
                  <a:pt x="34991" y="23486"/>
                </a:cubicBezTo>
                <a:cubicBezTo>
                  <a:pt x="35027" y="23486"/>
                  <a:pt x="35064" y="23485"/>
                  <a:pt x="35100" y="23485"/>
                </a:cubicBezTo>
                <a:cubicBezTo>
                  <a:pt x="33148" y="22425"/>
                  <a:pt x="31767" y="20663"/>
                  <a:pt x="31017" y="18758"/>
                </a:cubicBezTo>
                <a:cubicBezTo>
                  <a:pt x="30278" y="16829"/>
                  <a:pt x="30171" y="14793"/>
                  <a:pt x="30231" y="12769"/>
                </a:cubicBezTo>
                <a:lnTo>
                  <a:pt x="30231" y="12769"/>
                </a:lnTo>
                <a:cubicBezTo>
                  <a:pt x="30874" y="14496"/>
                  <a:pt x="31767" y="16210"/>
                  <a:pt x="33195" y="17567"/>
                </a:cubicBezTo>
                <a:cubicBezTo>
                  <a:pt x="34518" y="18802"/>
                  <a:pt x="36115" y="19607"/>
                  <a:pt x="37998" y="19607"/>
                </a:cubicBezTo>
                <a:cubicBezTo>
                  <a:pt x="38149" y="19607"/>
                  <a:pt x="38303" y="19602"/>
                  <a:pt x="38458" y="19591"/>
                </a:cubicBezTo>
                <a:cubicBezTo>
                  <a:pt x="36720" y="18746"/>
                  <a:pt x="35434" y="17258"/>
                  <a:pt x="34660" y="15627"/>
                </a:cubicBezTo>
                <a:cubicBezTo>
                  <a:pt x="33874" y="14007"/>
                  <a:pt x="33624" y="12174"/>
                  <a:pt x="33398" y="10436"/>
                </a:cubicBezTo>
                <a:lnTo>
                  <a:pt x="33398" y="10436"/>
                </a:lnTo>
                <a:cubicBezTo>
                  <a:pt x="34309" y="11188"/>
                  <a:pt x="35503" y="11571"/>
                  <a:pt x="36719" y="11571"/>
                </a:cubicBezTo>
                <a:cubicBezTo>
                  <a:pt x="37234" y="11571"/>
                  <a:pt x="37753" y="11502"/>
                  <a:pt x="38256" y="11364"/>
                </a:cubicBezTo>
                <a:cubicBezTo>
                  <a:pt x="37029" y="11114"/>
                  <a:pt x="36148" y="10197"/>
                  <a:pt x="35541" y="9233"/>
                </a:cubicBezTo>
                <a:cubicBezTo>
                  <a:pt x="34946" y="8257"/>
                  <a:pt x="34648" y="6995"/>
                  <a:pt x="33874" y="6137"/>
                </a:cubicBezTo>
                <a:lnTo>
                  <a:pt x="33874" y="6137"/>
                </a:lnTo>
                <a:cubicBezTo>
                  <a:pt x="34029" y="6209"/>
                  <a:pt x="34207" y="6209"/>
                  <a:pt x="34362" y="6209"/>
                </a:cubicBezTo>
                <a:cubicBezTo>
                  <a:pt x="35422" y="6173"/>
                  <a:pt x="36481" y="6054"/>
                  <a:pt x="37505" y="5816"/>
                </a:cubicBezTo>
                <a:cubicBezTo>
                  <a:pt x="36172" y="5387"/>
                  <a:pt x="34946" y="4387"/>
                  <a:pt x="34422" y="3220"/>
                </a:cubicBezTo>
                <a:cubicBezTo>
                  <a:pt x="35612" y="3018"/>
                  <a:pt x="36470" y="2149"/>
                  <a:pt x="36958" y="1161"/>
                </a:cubicBezTo>
                <a:lnTo>
                  <a:pt x="36958" y="1161"/>
                </a:lnTo>
                <a:cubicBezTo>
                  <a:pt x="36557" y="1434"/>
                  <a:pt x="36060" y="1546"/>
                  <a:pt x="35547" y="1546"/>
                </a:cubicBezTo>
                <a:cubicBezTo>
                  <a:pt x="35055" y="1546"/>
                  <a:pt x="34549" y="1443"/>
                  <a:pt x="34100" y="1280"/>
                </a:cubicBezTo>
                <a:cubicBezTo>
                  <a:pt x="33172" y="958"/>
                  <a:pt x="32338" y="434"/>
                  <a:pt x="31386" y="161"/>
                </a:cubicBezTo>
                <a:cubicBezTo>
                  <a:pt x="31042" y="66"/>
                  <a:pt x="30671" y="12"/>
                  <a:pt x="30306" y="12"/>
                </a:cubicBezTo>
                <a:cubicBezTo>
                  <a:pt x="29658" y="12"/>
                  <a:pt x="29030" y="182"/>
                  <a:pt x="28611" y="601"/>
                </a:cubicBezTo>
                <a:cubicBezTo>
                  <a:pt x="28385" y="815"/>
                  <a:pt x="28230" y="1101"/>
                  <a:pt x="28111" y="1387"/>
                </a:cubicBezTo>
                <a:cubicBezTo>
                  <a:pt x="27611" y="2458"/>
                  <a:pt x="27397" y="3518"/>
                  <a:pt x="27552" y="4661"/>
                </a:cubicBezTo>
                <a:lnTo>
                  <a:pt x="27730" y="3899"/>
                </a:lnTo>
                <a:cubicBezTo>
                  <a:pt x="27802" y="3601"/>
                  <a:pt x="27897" y="3280"/>
                  <a:pt x="28171" y="3101"/>
                </a:cubicBezTo>
                <a:cubicBezTo>
                  <a:pt x="28308" y="3016"/>
                  <a:pt x="28466" y="2982"/>
                  <a:pt x="28630" y="2982"/>
                </a:cubicBezTo>
                <a:cubicBezTo>
                  <a:pt x="28878" y="2982"/>
                  <a:pt x="29139" y="3061"/>
                  <a:pt x="29362" y="3161"/>
                </a:cubicBezTo>
                <a:cubicBezTo>
                  <a:pt x="29814" y="3363"/>
                  <a:pt x="30243" y="3744"/>
                  <a:pt x="30171" y="4173"/>
                </a:cubicBezTo>
                <a:cubicBezTo>
                  <a:pt x="30124" y="4411"/>
                  <a:pt x="29957" y="4602"/>
                  <a:pt x="29778" y="4780"/>
                </a:cubicBezTo>
                <a:cubicBezTo>
                  <a:pt x="29528" y="5030"/>
                  <a:pt x="29326" y="5256"/>
                  <a:pt x="29052" y="5483"/>
                </a:cubicBezTo>
                <a:cubicBezTo>
                  <a:pt x="29159" y="5473"/>
                  <a:pt x="29269" y="5466"/>
                  <a:pt x="29378" y="5466"/>
                </a:cubicBezTo>
                <a:cubicBezTo>
                  <a:pt x="29680" y="5466"/>
                  <a:pt x="29973" y="5520"/>
                  <a:pt x="30183" y="5721"/>
                </a:cubicBezTo>
                <a:cubicBezTo>
                  <a:pt x="30457" y="5971"/>
                  <a:pt x="30421" y="6387"/>
                  <a:pt x="30219" y="6685"/>
                </a:cubicBezTo>
                <a:cubicBezTo>
                  <a:pt x="30004" y="6983"/>
                  <a:pt x="29683" y="7197"/>
                  <a:pt x="29350" y="7388"/>
                </a:cubicBezTo>
                <a:cubicBezTo>
                  <a:pt x="28635" y="7816"/>
                  <a:pt x="27897" y="8245"/>
                  <a:pt x="27076" y="8519"/>
                </a:cubicBezTo>
                <a:cubicBezTo>
                  <a:pt x="26610" y="8667"/>
                  <a:pt x="26064" y="8754"/>
                  <a:pt x="25528" y="8754"/>
                </a:cubicBezTo>
                <a:cubicBezTo>
                  <a:pt x="25119" y="8754"/>
                  <a:pt x="24717" y="8704"/>
                  <a:pt x="24361" y="8590"/>
                </a:cubicBezTo>
                <a:cubicBezTo>
                  <a:pt x="24147" y="9138"/>
                  <a:pt x="23575" y="9566"/>
                  <a:pt x="22968" y="9793"/>
                </a:cubicBezTo>
                <a:cubicBezTo>
                  <a:pt x="22658" y="9912"/>
                  <a:pt x="22337" y="9971"/>
                  <a:pt x="22003" y="10019"/>
                </a:cubicBezTo>
                <a:cubicBezTo>
                  <a:pt x="21730" y="9781"/>
                  <a:pt x="21515" y="9495"/>
                  <a:pt x="21349" y="9197"/>
                </a:cubicBezTo>
                <a:lnTo>
                  <a:pt x="21349" y="9197"/>
                </a:lnTo>
                <a:cubicBezTo>
                  <a:pt x="21650" y="9286"/>
                  <a:pt x="21960" y="9332"/>
                  <a:pt x="22270" y="9332"/>
                </a:cubicBezTo>
                <a:cubicBezTo>
                  <a:pt x="22499" y="9332"/>
                  <a:pt x="22729" y="9307"/>
                  <a:pt x="22956" y="9257"/>
                </a:cubicBezTo>
                <a:cubicBezTo>
                  <a:pt x="22468" y="9090"/>
                  <a:pt x="22039" y="8602"/>
                  <a:pt x="21873" y="8173"/>
                </a:cubicBezTo>
                <a:lnTo>
                  <a:pt x="21873" y="8173"/>
                </a:lnTo>
                <a:cubicBezTo>
                  <a:pt x="22019" y="8257"/>
                  <a:pt x="22223" y="8292"/>
                  <a:pt x="22421" y="8292"/>
                </a:cubicBezTo>
                <a:cubicBezTo>
                  <a:pt x="22562" y="8292"/>
                  <a:pt x="22700" y="8274"/>
                  <a:pt x="22813" y="8245"/>
                </a:cubicBezTo>
                <a:cubicBezTo>
                  <a:pt x="22206" y="7900"/>
                  <a:pt x="21765" y="7328"/>
                  <a:pt x="21658" y="6697"/>
                </a:cubicBezTo>
                <a:lnTo>
                  <a:pt x="21658" y="6697"/>
                </a:lnTo>
                <a:cubicBezTo>
                  <a:pt x="21884" y="6828"/>
                  <a:pt x="22182" y="6923"/>
                  <a:pt x="22468" y="6971"/>
                </a:cubicBezTo>
                <a:cubicBezTo>
                  <a:pt x="22123" y="6578"/>
                  <a:pt x="21968" y="6054"/>
                  <a:pt x="22051" y="5566"/>
                </a:cubicBezTo>
                <a:cubicBezTo>
                  <a:pt x="22504" y="5381"/>
                  <a:pt x="22691" y="5340"/>
                  <a:pt x="22892" y="5340"/>
                </a:cubicBezTo>
                <a:cubicBezTo>
                  <a:pt x="23057" y="5340"/>
                  <a:pt x="23232" y="5368"/>
                  <a:pt x="23571" y="5368"/>
                </a:cubicBezTo>
                <a:cubicBezTo>
                  <a:pt x="23644" y="5368"/>
                  <a:pt x="23724" y="5367"/>
                  <a:pt x="23813" y="5364"/>
                </a:cubicBezTo>
                <a:lnTo>
                  <a:pt x="23908" y="5244"/>
                </a:lnTo>
                <a:cubicBezTo>
                  <a:pt x="23075" y="4685"/>
                  <a:pt x="23146" y="4375"/>
                  <a:pt x="22111" y="4363"/>
                </a:cubicBezTo>
                <a:cubicBezTo>
                  <a:pt x="22027" y="3197"/>
                  <a:pt x="21122" y="2125"/>
                  <a:pt x="19908" y="1732"/>
                </a:cubicBezTo>
                <a:cubicBezTo>
                  <a:pt x="19543" y="1613"/>
                  <a:pt x="19157" y="1556"/>
                  <a:pt x="18771" y="1556"/>
                </a:cubicBezTo>
                <a:cubicBezTo>
                  <a:pt x="17849" y="1556"/>
                  <a:pt x="16926" y="1883"/>
                  <a:pt x="16288" y="2470"/>
                </a:cubicBezTo>
                <a:cubicBezTo>
                  <a:pt x="15979" y="2768"/>
                  <a:pt x="15681" y="3137"/>
                  <a:pt x="15229" y="3244"/>
                </a:cubicBezTo>
                <a:cubicBezTo>
                  <a:pt x="15586" y="3482"/>
                  <a:pt x="16169" y="3613"/>
                  <a:pt x="16610" y="3613"/>
                </a:cubicBezTo>
                <a:cubicBezTo>
                  <a:pt x="16098" y="3887"/>
                  <a:pt x="15872" y="4435"/>
                  <a:pt x="15622" y="4911"/>
                </a:cubicBezTo>
                <a:cubicBezTo>
                  <a:pt x="15360" y="5399"/>
                  <a:pt x="14967" y="5911"/>
                  <a:pt x="14372" y="5971"/>
                </a:cubicBezTo>
                <a:cubicBezTo>
                  <a:pt x="14616" y="6062"/>
                  <a:pt x="14886" y="6107"/>
                  <a:pt x="15156" y="6107"/>
                </a:cubicBezTo>
                <a:cubicBezTo>
                  <a:pt x="15558" y="6107"/>
                  <a:pt x="15961" y="6008"/>
                  <a:pt x="16288" y="5816"/>
                </a:cubicBezTo>
                <a:lnTo>
                  <a:pt x="16288" y="5816"/>
                </a:lnTo>
                <a:cubicBezTo>
                  <a:pt x="16431" y="6768"/>
                  <a:pt x="15729" y="7757"/>
                  <a:pt x="14705" y="8066"/>
                </a:cubicBezTo>
                <a:cubicBezTo>
                  <a:pt x="15130" y="8252"/>
                  <a:pt x="15601" y="8353"/>
                  <a:pt x="16070" y="8353"/>
                </a:cubicBezTo>
                <a:cubicBezTo>
                  <a:pt x="16231" y="8353"/>
                  <a:pt x="16392" y="8341"/>
                  <a:pt x="16550" y="8316"/>
                </a:cubicBezTo>
                <a:lnTo>
                  <a:pt x="16550" y="8316"/>
                </a:lnTo>
                <a:cubicBezTo>
                  <a:pt x="16348" y="8912"/>
                  <a:pt x="16003" y="9376"/>
                  <a:pt x="15526" y="9805"/>
                </a:cubicBezTo>
                <a:cubicBezTo>
                  <a:pt x="15515" y="9805"/>
                  <a:pt x="15515" y="9805"/>
                  <a:pt x="15491" y="9793"/>
                </a:cubicBezTo>
                <a:cubicBezTo>
                  <a:pt x="14872" y="9566"/>
                  <a:pt x="14324" y="9138"/>
                  <a:pt x="14098" y="8590"/>
                </a:cubicBezTo>
                <a:cubicBezTo>
                  <a:pt x="13739" y="8699"/>
                  <a:pt x="13332" y="8750"/>
                  <a:pt x="12920" y="8750"/>
                </a:cubicBezTo>
                <a:cubicBezTo>
                  <a:pt x="12388" y="8750"/>
                  <a:pt x="11846" y="8666"/>
                  <a:pt x="11383" y="8519"/>
                </a:cubicBezTo>
                <a:cubicBezTo>
                  <a:pt x="10573" y="8245"/>
                  <a:pt x="9835" y="7816"/>
                  <a:pt x="9109" y="7388"/>
                </a:cubicBezTo>
                <a:cubicBezTo>
                  <a:pt x="8788" y="7185"/>
                  <a:pt x="8442" y="6983"/>
                  <a:pt x="8252" y="6685"/>
                </a:cubicBezTo>
                <a:cubicBezTo>
                  <a:pt x="8061" y="6387"/>
                  <a:pt x="8014" y="5971"/>
                  <a:pt x="8276" y="5721"/>
                </a:cubicBezTo>
                <a:cubicBezTo>
                  <a:pt x="8482" y="5523"/>
                  <a:pt x="8790" y="5468"/>
                  <a:pt x="9102" y="5468"/>
                </a:cubicBezTo>
                <a:cubicBezTo>
                  <a:pt x="9204" y="5468"/>
                  <a:pt x="9307" y="5474"/>
                  <a:pt x="9407" y="5483"/>
                </a:cubicBezTo>
                <a:cubicBezTo>
                  <a:pt x="9133" y="5256"/>
                  <a:pt x="8919" y="5030"/>
                  <a:pt x="8680" y="4780"/>
                </a:cubicBezTo>
                <a:cubicBezTo>
                  <a:pt x="8502" y="4602"/>
                  <a:pt x="8323" y="4411"/>
                  <a:pt x="8299" y="4173"/>
                </a:cubicBezTo>
                <a:cubicBezTo>
                  <a:pt x="8216" y="3732"/>
                  <a:pt x="8657" y="3351"/>
                  <a:pt x="9097" y="3161"/>
                </a:cubicBezTo>
                <a:cubicBezTo>
                  <a:pt x="9317" y="3054"/>
                  <a:pt x="9576" y="2973"/>
                  <a:pt x="9822" y="2973"/>
                </a:cubicBezTo>
                <a:cubicBezTo>
                  <a:pt x="9988" y="2973"/>
                  <a:pt x="10149" y="3010"/>
                  <a:pt x="10288" y="3101"/>
                </a:cubicBezTo>
                <a:cubicBezTo>
                  <a:pt x="10573" y="3280"/>
                  <a:pt x="10657" y="3601"/>
                  <a:pt x="10740" y="3899"/>
                </a:cubicBezTo>
                <a:lnTo>
                  <a:pt x="10919" y="4661"/>
                </a:lnTo>
                <a:cubicBezTo>
                  <a:pt x="11062" y="3518"/>
                  <a:pt x="10859" y="2458"/>
                  <a:pt x="10347" y="1387"/>
                </a:cubicBezTo>
                <a:cubicBezTo>
                  <a:pt x="10216" y="1101"/>
                  <a:pt x="10085" y="839"/>
                  <a:pt x="9859" y="601"/>
                </a:cubicBezTo>
                <a:cubicBezTo>
                  <a:pt x="9446" y="173"/>
                  <a:pt x="8824" y="1"/>
                  <a:pt x="8182" y="1"/>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grpSp>
        <p:nvGrpSpPr>
          <p:cNvPr id="261" name="Google Shape;261;p30"/>
          <p:cNvGrpSpPr/>
          <p:nvPr/>
        </p:nvGrpSpPr>
        <p:grpSpPr>
          <a:xfrm>
            <a:off x="2270830" y="1821884"/>
            <a:ext cx="2970257" cy="3251848"/>
            <a:chOff x="4244275" y="1590200"/>
            <a:chExt cx="1252850" cy="1371625"/>
          </a:xfrm>
        </p:grpSpPr>
        <p:sp>
          <p:nvSpPr>
            <p:cNvPr id="262" name="Google Shape;262;p30"/>
            <p:cNvSpPr/>
            <p:nvPr/>
          </p:nvSpPr>
          <p:spPr>
            <a:xfrm>
              <a:off x="4244275" y="1590200"/>
              <a:ext cx="1252850" cy="1371625"/>
            </a:xfrm>
            <a:custGeom>
              <a:avLst/>
              <a:gdLst/>
              <a:ahLst/>
              <a:cxnLst/>
              <a:rect l="l" t="t" r="r" b="b"/>
              <a:pathLst>
                <a:path w="50114" h="54865" extrusionOk="0">
                  <a:moveTo>
                    <a:pt x="45970" y="1"/>
                  </a:moveTo>
                  <a:cubicBezTo>
                    <a:pt x="45149" y="1"/>
                    <a:pt x="44363" y="251"/>
                    <a:pt x="43708" y="679"/>
                  </a:cubicBezTo>
                  <a:lnTo>
                    <a:pt x="3239" y="679"/>
                  </a:lnTo>
                  <a:lnTo>
                    <a:pt x="3239" y="1108"/>
                  </a:lnTo>
                  <a:lnTo>
                    <a:pt x="0" y="1108"/>
                  </a:lnTo>
                  <a:lnTo>
                    <a:pt x="0" y="7156"/>
                  </a:lnTo>
                  <a:lnTo>
                    <a:pt x="3239" y="7156"/>
                  </a:lnTo>
                  <a:lnTo>
                    <a:pt x="3239" y="34005"/>
                  </a:lnTo>
                  <a:cubicBezTo>
                    <a:pt x="3239" y="38994"/>
                    <a:pt x="6668" y="43994"/>
                    <a:pt x="13395" y="48852"/>
                  </a:cubicBezTo>
                  <a:cubicBezTo>
                    <a:pt x="18122" y="52281"/>
                    <a:pt x="22813" y="54388"/>
                    <a:pt x="23003" y="54484"/>
                  </a:cubicBezTo>
                  <a:lnTo>
                    <a:pt x="23932" y="54865"/>
                  </a:lnTo>
                  <a:lnTo>
                    <a:pt x="24837" y="54460"/>
                  </a:lnTo>
                  <a:cubicBezTo>
                    <a:pt x="25027" y="54376"/>
                    <a:pt x="29706" y="52281"/>
                    <a:pt x="34457" y="48840"/>
                  </a:cubicBezTo>
                  <a:cubicBezTo>
                    <a:pt x="41196" y="43959"/>
                    <a:pt x="44601" y="38970"/>
                    <a:pt x="44601" y="33993"/>
                  </a:cubicBezTo>
                  <a:lnTo>
                    <a:pt x="44601" y="8037"/>
                  </a:lnTo>
                  <a:cubicBezTo>
                    <a:pt x="45030" y="8180"/>
                    <a:pt x="45494" y="8276"/>
                    <a:pt x="45970" y="8276"/>
                  </a:cubicBezTo>
                  <a:cubicBezTo>
                    <a:pt x="48244" y="8276"/>
                    <a:pt x="50114" y="6406"/>
                    <a:pt x="50114" y="4132"/>
                  </a:cubicBezTo>
                  <a:cubicBezTo>
                    <a:pt x="50114" y="1858"/>
                    <a:pt x="48244" y="1"/>
                    <a:pt x="45970" y="1"/>
                  </a:cubicBezTo>
                  <a:close/>
                </a:path>
              </a:pathLst>
            </a:custGeom>
            <a:solidFill>
              <a:schemeClr val="dk2"/>
            </a:solidFill>
            <a:ln>
              <a:noFill/>
            </a:ln>
            <a:effectLst>
              <a:outerShdw dist="95250" dir="2640000" algn="bl" rotWithShape="0">
                <a:srgbClr val="000000">
                  <a:alpha val="13000"/>
                </a:srgbClr>
              </a:outerShdw>
            </a:effectLst>
          </p:spPr>
          <p:txBody>
            <a:bodyPr spcFirstLastPara="1" wrap="square" lIns="121900" tIns="121900" rIns="121900" bIns="121900" anchor="ctr" anchorCtr="0">
              <a:noAutofit/>
            </a:bodyPr>
            <a:lstStyle/>
            <a:p>
              <a:endParaRPr sz="2400"/>
            </a:p>
          </p:txBody>
        </p:sp>
        <p:sp>
          <p:nvSpPr>
            <p:cNvPr id="263" name="Google Shape;263;p30"/>
            <p:cNvSpPr/>
            <p:nvPr/>
          </p:nvSpPr>
          <p:spPr>
            <a:xfrm>
              <a:off x="4299625" y="1646175"/>
              <a:ext cx="1141550" cy="95275"/>
            </a:xfrm>
            <a:custGeom>
              <a:avLst/>
              <a:gdLst/>
              <a:ahLst/>
              <a:cxnLst/>
              <a:rect l="l" t="t" r="r" b="b"/>
              <a:pathLst>
                <a:path w="45662" h="3811" extrusionOk="0">
                  <a:moveTo>
                    <a:pt x="43756" y="0"/>
                  </a:moveTo>
                  <a:cubicBezTo>
                    <a:pt x="42982" y="0"/>
                    <a:pt x="42328" y="464"/>
                    <a:pt x="42030" y="1119"/>
                  </a:cubicBezTo>
                  <a:lnTo>
                    <a:pt x="1" y="1119"/>
                  </a:lnTo>
                  <a:lnTo>
                    <a:pt x="1" y="2703"/>
                  </a:lnTo>
                  <a:lnTo>
                    <a:pt x="42030" y="2703"/>
                  </a:lnTo>
                  <a:cubicBezTo>
                    <a:pt x="42328" y="3358"/>
                    <a:pt x="42982" y="3810"/>
                    <a:pt x="43756" y="3810"/>
                  </a:cubicBezTo>
                  <a:cubicBezTo>
                    <a:pt x="44816" y="3810"/>
                    <a:pt x="45661" y="2965"/>
                    <a:pt x="45661" y="1905"/>
                  </a:cubicBezTo>
                  <a:cubicBezTo>
                    <a:pt x="45661" y="845"/>
                    <a:pt x="44816" y="0"/>
                    <a:pt x="4375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 name="Google Shape;264;p30"/>
            <p:cNvSpPr/>
            <p:nvPr/>
          </p:nvSpPr>
          <p:spPr>
            <a:xfrm>
              <a:off x="4381500" y="1731900"/>
              <a:ext cx="922450" cy="1169500"/>
            </a:xfrm>
            <a:custGeom>
              <a:avLst/>
              <a:gdLst/>
              <a:ahLst/>
              <a:cxnLst/>
              <a:rect l="l" t="t" r="r" b="b"/>
              <a:pathLst>
                <a:path w="36898" h="46780" extrusionOk="0">
                  <a:moveTo>
                    <a:pt x="0" y="0"/>
                  </a:moveTo>
                  <a:lnTo>
                    <a:pt x="0" y="28337"/>
                  </a:lnTo>
                  <a:cubicBezTo>
                    <a:pt x="0" y="38517"/>
                    <a:pt x="18443" y="46780"/>
                    <a:pt x="18443" y="46780"/>
                  </a:cubicBezTo>
                  <a:cubicBezTo>
                    <a:pt x="18443" y="46780"/>
                    <a:pt x="36886" y="38517"/>
                    <a:pt x="36897" y="28337"/>
                  </a:cubicBezTo>
                  <a:lnTo>
                    <a:pt x="36897"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5" name="Google Shape;265;p30"/>
            <p:cNvSpPr/>
            <p:nvPr/>
          </p:nvSpPr>
          <p:spPr>
            <a:xfrm>
              <a:off x="4427625" y="1778025"/>
              <a:ext cx="829900" cy="1076650"/>
            </a:xfrm>
            <a:custGeom>
              <a:avLst/>
              <a:gdLst/>
              <a:ahLst/>
              <a:cxnLst/>
              <a:rect l="l" t="t" r="r" b="b"/>
              <a:pathLst>
                <a:path w="33196" h="43066" extrusionOk="0">
                  <a:moveTo>
                    <a:pt x="0" y="1"/>
                  </a:moveTo>
                  <a:lnTo>
                    <a:pt x="0" y="26480"/>
                  </a:lnTo>
                  <a:cubicBezTo>
                    <a:pt x="0" y="35624"/>
                    <a:pt x="16598" y="43065"/>
                    <a:pt x="16598" y="43065"/>
                  </a:cubicBezTo>
                  <a:cubicBezTo>
                    <a:pt x="16598" y="43065"/>
                    <a:pt x="33171" y="35624"/>
                    <a:pt x="33195" y="26480"/>
                  </a:cubicBezTo>
                  <a:lnTo>
                    <a:pt x="3319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66" name="Google Shape;266;p30"/>
            <p:cNvSpPr/>
            <p:nvPr/>
          </p:nvSpPr>
          <p:spPr>
            <a:xfrm>
              <a:off x="4455600" y="1806000"/>
              <a:ext cx="773925" cy="1021300"/>
            </a:xfrm>
            <a:custGeom>
              <a:avLst/>
              <a:gdLst/>
              <a:ahLst/>
              <a:cxnLst/>
              <a:rect l="l" t="t" r="r" b="b"/>
              <a:pathLst>
                <a:path w="30957" h="40852" extrusionOk="0">
                  <a:moveTo>
                    <a:pt x="1" y="1"/>
                  </a:moveTo>
                  <a:lnTo>
                    <a:pt x="1" y="25373"/>
                  </a:lnTo>
                  <a:cubicBezTo>
                    <a:pt x="1" y="33898"/>
                    <a:pt x="15479" y="40851"/>
                    <a:pt x="15479" y="40851"/>
                  </a:cubicBezTo>
                  <a:cubicBezTo>
                    <a:pt x="15479" y="40851"/>
                    <a:pt x="30957" y="33898"/>
                    <a:pt x="30957" y="25361"/>
                  </a:cubicBezTo>
                  <a:lnTo>
                    <a:pt x="30957"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67" name="Google Shape;267;p30"/>
            <p:cNvSpPr/>
            <p:nvPr/>
          </p:nvSpPr>
          <p:spPr>
            <a:xfrm>
              <a:off x="4381207" y="1662827"/>
              <a:ext cx="73825" cy="83823"/>
            </a:xfrm>
            <a:custGeom>
              <a:avLst/>
              <a:gdLst/>
              <a:ahLst/>
              <a:cxnLst/>
              <a:rect l="l" t="t" r="r" b="b"/>
              <a:pathLst>
                <a:path w="2953" h="2740" extrusionOk="0">
                  <a:moveTo>
                    <a:pt x="0" y="1"/>
                  </a:moveTo>
                  <a:lnTo>
                    <a:pt x="0" y="2739"/>
                  </a:lnTo>
                  <a:lnTo>
                    <a:pt x="2953" y="2739"/>
                  </a:lnTo>
                  <a:lnTo>
                    <a:pt x="295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 name="Google Shape;268;p30"/>
            <p:cNvSpPr/>
            <p:nvPr/>
          </p:nvSpPr>
          <p:spPr>
            <a:xfrm>
              <a:off x="4550857" y="1662827"/>
              <a:ext cx="73850" cy="83823"/>
            </a:xfrm>
            <a:custGeom>
              <a:avLst/>
              <a:gdLst/>
              <a:ahLst/>
              <a:cxnLst/>
              <a:rect l="l" t="t" r="r" b="b"/>
              <a:pathLst>
                <a:path w="2954" h="2740" extrusionOk="0">
                  <a:moveTo>
                    <a:pt x="1" y="1"/>
                  </a:moveTo>
                  <a:lnTo>
                    <a:pt x="1" y="2739"/>
                  </a:lnTo>
                  <a:lnTo>
                    <a:pt x="2953" y="2739"/>
                  </a:lnTo>
                  <a:lnTo>
                    <a:pt x="295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9" name="Google Shape;269;p30"/>
            <p:cNvSpPr/>
            <p:nvPr/>
          </p:nvSpPr>
          <p:spPr>
            <a:xfrm>
              <a:off x="4720532" y="1662827"/>
              <a:ext cx="73825" cy="83823"/>
            </a:xfrm>
            <a:custGeom>
              <a:avLst/>
              <a:gdLst/>
              <a:ahLst/>
              <a:cxnLst/>
              <a:rect l="l" t="t" r="r" b="b"/>
              <a:pathLst>
                <a:path w="2953" h="2740" extrusionOk="0">
                  <a:moveTo>
                    <a:pt x="0" y="1"/>
                  </a:moveTo>
                  <a:lnTo>
                    <a:pt x="0" y="2739"/>
                  </a:lnTo>
                  <a:lnTo>
                    <a:pt x="2953" y="2739"/>
                  </a:lnTo>
                  <a:lnTo>
                    <a:pt x="2953"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0" name="Google Shape;270;p30"/>
            <p:cNvSpPr/>
            <p:nvPr/>
          </p:nvSpPr>
          <p:spPr>
            <a:xfrm>
              <a:off x="4890182" y="1662827"/>
              <a:ext cx="74150" cy="83823"/>
            </a:xfrm>
            <a:custGeom>
              <a:avLst/>
              <a:gdLst/>
              <a:ahLst/>
              <a:cxnLst/>
              <a:rect l="l" t="t" r="r" b="b"/>
              <a:pathLst>
                <a:path w="2966" h="2740" extrusionOk="0">
                  <a:moveTo>
                    <a:pt x="1" y="1"/>
                  </a:moveTo>
                  <a:lnTo>
                    <a:pt x="1" y="2739"/>
                  </a:lnTo>
                  <a:lnTo>
                    <a:pt x="2965" y="2739"/>
                  </a:lnTo>
                  <a:lnTo>
                    <a:pt x="2965"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1" name="Google Shape;271;p30"/>
            <p:cNvSpPr/>
            <p:nvPr/>
          </p:nvSpPr>
          <p:spPr>
            <a:xfrm>
              <a:off x="5059857" y="1662827"/>
              <a:ext cx="74125" cy="83823"/>
            </a:xfrm>
            <a:custGeom>
              <a:avLst/>
              <a:gdLst/>
              <a:ahLst/>
              <a:cxnLst/>
              <a:rect l="l" t="t" r="r" b="b"/>
              <a:pathLst>
                <a:path w="2965" h="2740" extrusionOk="0">
                  <a:moveTo>
                    <a:pt x="0" y="1"/>
                  </a:moveTo>
                  <a:lnTo>
                    <a:pt x="0" y="2739"/>
                  </a:lnTo>
                  <a:lnTo>
                    <a:pt x="2965" y="2739"/>
                  </a:lnTo>
                  <a:lnTo>
                    <a:pt x="2965"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2" name="Google Shape;272;p30"/>
            <p:cNvSpPr/>
            <p:nvPr/>
          </p:nvSpPr>
          <p:spPr>
            <a:xfrm>
              <a:off x="5229507" y="1662827"/>
              <a:ext cx="73850" cy="83823"/>
            </a:xfrm>
            <a:custGeom>
              <a:avLst/>
              <a:gdLst/>
              <a:ahLst/>
              <a:cxnLst/>
              <a:rect l="l" t="t" r="r" b="b"/>
              <a:pathLst>
                <a:path w="2954" h="2740" extrusionOk="0">
                  <a:moveTo>
                    <a:pt x="1" y="1"/>
                  </a:moveTo>
                  <a:lnTo>
                    <a:pt x="1" y="2739"/>
                  </a:lnTo>
                  <a:lnTo>
                    <a:pt x="2954" y="2739"/>
                  </a:lnTo>
                  <a:lnTo>
                    <a:pt x="2954"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73" name="Google Shape;273;p30"/>
            <p:cNvSpPr/>
            <p:nvPr/>
          </p:nvSpPr>
          <p:spPr>
            <a:xfrm>
              <a:off x="4774537" y="2568007"/>
              <a:ext cx="135473" cy="136749"/>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274" name="Google Shape;274;p30"/>
          <p:cNvSpPr txBox="1">
            <a:spLocks noGrp="1"/>
          </p:cNvSpPr>
          <p:nvPr>
            <p:ph type="title"/>
          </p:nvPr>
        </p:nvSpPr>
        <p:spPr>
          <a:xfrm>
            <a:off x="5413984" y="1595467"/>
            <a:ext cx="4507200" cy="2709200"/>
          </a:xfrm>
          <a:prstGeom prst="rect">
            <a:avLst/>
          </a:prstGeom>
        </p:spPr>
        <p:txBody>
          <a:bodyPr spcFirstLastPara="1" vert="horz" wrap="square" lIns="121900" tIns="121900" rIns="121900" bIns="121900" rtlCol="0" anchor="ctr" anchorCtr="0">
            <a:noAutofit/>
          </a:bodyPr>
          <a:lstStyle/>
          <a:p>
            <a:r>
              <a:rPr lang="en" sz="7200" dirty="0"/>
              <a:t>Game Description</a:t>
            </a:r>
            <a:endParaRPr sz="7200" dirty="0"/>
          </a:p>
        </p:txBody>
      </p:sp>
      <p:sp>
        <p:nvSpPr>
          <p:cNvPr id="275" name="Google Shape;275;p30"/>
          <p:cNvSpPr txBox="1">
            <a:spLocks noGrp="1"/>
          </p:cNvSpPr>
          <p:nvPr>
            <p:ph type="title" idx="2"/>
          </p:nvPr>
        </p:nvSpPr>
        <p:spPr>
          <a:xfrm>
            <a:off x="3013451" y="2813401"/>
            <a:ext cx="1356800" cy="1231200"/>
          </a:xfrm>
          <a:prstGeom prst="rect">
            <a:avLst/>
          </a:prstGeom>
        </p:spPr>
        <p:txBody>
          <a:bodyPr spcFirstLastPara="1" vert="horz" wrap="square" lIns="121900" tIns="121900" rIns="121900" bIns="121900" rtlCol="0" anchor="ctr" anchorCtr="0">
            <a:noAutofit/>
          </a:bodyPr>
          <a:lstStyle/>
          <a:p>
            <a:r>
              <a:rPr lang="en"/>
              <a:t>01</a:t>
            </a:r>
            <a:endParaRPr/>
          </a:p>
        </p:txBody>
      </p:sp>
      <p:sp>
        <p:nvSpPr>
          <p:cNvPr id="276" name="Google Shape;276;p30"/>
          <p:cNvSpPr txBox="1">
            <a:spLocks noGrp="1"/>
          </p:cNvSpPr>
          <p:nvPr>
            <p:ph type="subTitle" idx="1"/>
          </p:nvPr>
        </p:nvSpPr>
        <p:spPr>
          <a:xfrm>
            <a:off x="5413984" y="4195333"/>
            <a:ext cx="4507200" cy="10672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277" name="Google Shape;277;p30"/>
          <p:cNvSpPr/>
          <p:nvPr/>
        </p:nvSpPr>
        <p:spPr>
          <a:xfrm>
            <a:off x="3527975" y="24873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p:nvPr/>
        </p:nvSpPr>
        <p:spPr>
          <a:xfrm rot="-897295">
            <a:off x="-250725" y="3316954"/>
            <a:ext cx="1602429" cy="1858226"/>
          </a:xfrm>
          <a:custGeom>
            <a:avLst/>
            <a:gdLst/>
            <a:ahLst/>
            <a:cxnLst/>
            <a:rect l="l" t="t" r="r" b="b"/>
            <a:pathLst>
              <a:path w="38303" h="48483" extrusionOk="0">
                <a:moveTo>
                  <a:pt x="19158" y="0"/>
                </a:moveTo>
                <a:cubicBezTo>
                  <a:pt x="13335" y="0"/>
                  <a:pt x="7501" y="595"/>
                  <a:pt x="1798" y="1750"/>
                </a:cubicBezTo>
                <a:lnTo>
                  <a:pt x="0" y="2119"/>
                </a:lnTo>
                <a:lnTo>
                  <a:pt x="0" y="18967"/>
                </a:lnTo>
                <a:cubicBezTo>
                  <a:pt x="0" y="25039"/>
                  <a:pt x="1679" y="30968"/>
                  <a:pt x="4906" y="36100"/>
                </a:cubicBezTo>
                <a:cubicBezTo>
                  <a:pt x="8132" y="41231"/>
                  <a:pt x="12728" y="45363"/>
                  <a:pt x="18169" y="48006"/>
                </a:cubicBezTo>
                <a:lnTo>
                  <a:pt x="19158" y="48482"/>
                </a:lnTo>
                <a:lnTo>
                  <a:pt x="20134" y="48006"/>
                </a:lnTo>
                <a:cubicBezTo>
                  <a:pt x="25599" y="45363"/>
                  <a:pt x="30183" y="41231"/>
                  <a:pt x="33397" y="36100"/>
                </a:cubicBezTo>
                <a:cubicBezTo>
                  <a:pt x="36612" y="30956"/>
                  <a:pt x="38303" y="25027"/>
                  <a:pt x="38303" y="18967"/>
                </a:cubicBezTo>
                <a:lnTo>
                  <a:pt x="38303" y="2119"/>
                </a:lnTo>
                <a:lnTo>
                  <a:pt x="36505" y="1750"/>
                </a:lnTo>
                <a:cubicBezTo>
                  <a:pt x="30802" y="595"/>
                  <a:pt x="24968" y="0"/>
                  <a:pt x="19158" y="0"/>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sp>
        <p:nvSpPr>
          <p:cNvPr id="283" name="Google Shape;283;p31"/>
          <p:cNvSpPr/>
          <p:nvPr/>
        </p:nvSpPr>
        <p:spPr>
          <a:xfrm rot="-1053659">
            <a:off x="1967029" y="-277090"/>
            <a:ext cx="1490214" cy="1575991"/>
          </a:xfrm>
          <a:custGeom>
            <a:avLst/>
            <a:gdLst/>
            <a:ahLst/>
            <a:cxnLst/>
            <a:rect l="l" t="t" r="r" b="b"/>
            <a:pathLst>
              <a:path w="45018" h="51972" extrusionOk="0">
                <a:moveTo>
                  <a:pt x="5513" y="1"/>
                </a:moveTo>
                <a:lnTo>
                  <a:pt x="5917" y="2596"/>
                </a:lnTo>
                <a:cubicBezTo>
                  <a:pt x="5965" y="2894"/>
                  <a:pt x="5989" y="3203"/>
                  <a:pt x="5989" y="3501"/>
                </a:cubicBezTo>
                <a:cubicBezTo>
                  <a:pt x="5989" y="6109"/>
                  <a:pt x="4346" y="8359"/>
                  <a:pt x="1857" y="9097"/>
                </a:cubicBezTo>
                <a:lnTo>
                  <a:pt x="0" y="9669"/>
                </a:lnTo>
                <a:lnTo>
                  <a:pt x="298" y="11585"/>
                </a:lnTo>
                <a:cubicBezTo>
                  <a:pt x="1691" y="20467"/>
                  <a:pt x="2524" y="26171"/>
                  <a:pt x="2667" y="27623"/>
                </a:cubicBezTo>
                <a:cubicBezTo>
                  <a:pt x="3679" y="38624"/>
                  <a:pt x="11061" y="48078"/>
                  <a:pt x="21479" y="51721"/>
                </a:cubicBezTo>
                <a:lnTo>
                  <a:pt x="22181" y="51971"/>
                </a:lnTo>
                <a:lnTo>
                  <a:pt x="22932" y="51721"/>
                </a:lnTo>
                <a:cubicBezTo>
                  <a:pt x="33099" y="48161"/>
                  <a:pt x="40446" y="38958"/>
                  <a:pt x="41672" y="28266"/>
                </a:cubicBezTo>
                <a:cubicBezTo>
                  <a:pt x="41767" y="27468"/>
                  <a:pt x="42279" y="24230"/>
                  <a:pt x="44660" y="11574"/>
                </a:cubicBezTo>
                <a:lnTo>
                  <a:pt x="45018" y="9669"/>
                </a:lnTo>
                <a:lnTo>
                  <a:pt x="43172" y="9038"/>
                </a:lnTo>
                <a:cubicBezTo>
                  <a:pt x="40791" y="8240"/>
                  <a:pt x="39195" y="6001"/>
                  <a:pt x="39195" y="3489"/>
                </a:cubicBezTo>
                <a:cubicBezTo>
                  <a:pt x="39195" y="3203"/>
                  <a:pt x="39219" y="2918"/>
                  <a:pt x="39255" y="2644"/>
                </a:cubicBezTo>
                <a:lnTo>
                  <a:pt x="39624" y="96"/>
                </a:lnTo>
                <a:lnTo>
                  <a:pt x="5513" y="1"/>
                </a:ln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grpSp>
        <p:nvGrpSpPr>
          <p:cNvPr id="285" name="Google Shape;285;p31"/>
          <p:cNvGrpSpPr/>
          <p:nvPr/>
        </p:nvGrpSpPr>
        <p:grpSpPr>
          <a:xfrm rot="-1693236">
            <a:off x="1963198" y="4176283"/>
            <a:ext cx="1883061" cy="1848432"/>
            <a:chOff x="407871" y="858661"/>
            <a:chExt cx="3252065" cy="3484791"/>
          </a:xfrm>
        </p:grpSpPr>
        <p:sp>
          <p:nvSpPr>
            <p:cNvPr id="286" name="Google Shape;286;p31"/>
            <p:cNvSpPr/>
            <p:nvPr/>
          </p:nvSpPr>
          <p:spPr>
            <a:xfrm rot="915899">
              <a:off x="745342" y="1146602"/>
              <a:ext cx="2577122" cy="2908908"/>
            </a:xfrm>
            <a:custGeom>
              <a:avLst/>
              <a:gdLst/>
              <a:ahLst/>
              <a:cxnLst/>
              <a:rect l="l" t="t" r="r" b="b"/>
              <a:pathLst>
                <a:path w="53269" h="60127" extrusionOk="0">
                  <a:moveTo>
                    <a:pt x="7680" y="1"/>
                  </a:moveTo>
                  <a:lnTo>
                    <a:pt x="0" y="7680"/>
                  </a:lnTo>
                  <a:lnTo>
                    <a:pt x="5322" y="13014"/>
                  </a:lnTo>
                  <a:lnTo>
                    <a:pt x="5322" y="17634"/>
                  </a:lnTo>
                  <a:lnTo>
                    <a:pt x="5060" y="17443"/>
                  </a:lnTo>
                  <a:lnTo>
                    <a:pt x="4870" y="21491"/>
                  </a:lnTo>
                  <a:cubicBezTo>
                    <a:pt x="4834" y="22075"/>
                    <a:pt x="4977" y="22670"/>
                    <a:pt x="5310" y="23396"/>
                  </a:cubicBezTo>
                  <a:lnTo>
                    <a:pt x="5310" y="27182"/>
                  </a:lnTo>
                  <a:lnTo>
                    <a:pt x="2477" y="28683"/>
                  </a:lnTo>
                  <a:lnTo>
                    <a:pt x="4953" y="30433"/>
                  </a:lnTo>
                  <a:cubicBezTo>
                    <a:pt x="3822" y="31242"/>
                    <a:pt x="2774" y="32159"/>
                    <a:pt x="1798" y="33207"/>
                  </a:cubicBezTo>
                  <a:lnTo>
                    <a:pt x="1203" y="33850"/>
                  </a:lnTo>
                  <a:lnTo>
                    <a:pt x="1203" y="43399"/>
                  </a:lnTo>
                  <a:lnTo>
                    <a:pt x="2369" y="44042"/>
                  </a:lnTo>
                  <a:cubicBezTo>
                    <a:pt x="4167" y="45018"/>
                    <a:pt x="6060" y="45756"/>
                    <a:pt x="8025" y="46209"/>
                  </a:cubicBezTo>
                  <a:cubicBezTo>
                    <a:pt x="8454" y="46792"/>
                    <a:pt x="8930" y="47328"/>
                    <a:pt x="9442" y="47840"/>
                  </a:cubicBezTo>
                  <a:lnTo>
                    <a:pt x="7311" y="50590"/>
                  </a:lnTo>
                  <a:lnTo>
                    <a:pt x="12514" y="51245"/>
                  </a:lnTo>
                  <a:cubicBezTo>
                    <a:pt x="11240" y="54769"/>
                    <a:pt x="11609" y="55829"/>
                    <a:pt x="11775" y="56269"/>
                  </a:cubicBezTo>
                  <a:lnTo>
                    <a:pt x="13168" y="60127"/>
                  </a:lnTo>
                  <a:lnTo>
                    <a:pt x="15657" y="56912"/>
                  </a:lnTo>
                  <a:cubicBezTo>
                    <a:pt x="16859" y="55353"/>
                    <a:pt x="18276" y="54174"/>
                    <a:pt x="19943" y="53293"/>
                  </a:cubicBezTo>
                  <a:cubicBezTo>
                    <a:pt x="21550" y="54079"/>
                    <a:pt x="23051" y="54960"/>
                    <a:pt x="24432" y="55912"/>
                  </a:cubicBezTo>
                  <a:lnTo>
                    <a:pt x="26099" y="57055"/>
                  </a:lnTo>
                  <a:lnTo>
                    <a:pt x="27813" y="55900"/>
                  </a:lnTo>
                  <a:cubicBezTo>
                    <a:pt x="30659" y="53983"/>
                    <a:pt x="33981" y="52352"/>
                    <a:pt x="37672" y="51078"/>
                  </a:cubicBezTo>
                  <a:cubicBezTo>
                    <a:pt x="38029" y="50947"/>
                    <a:pt x="38398" y="50804"/>
                    <a:pt x="38755" y="50650"/>
                  </a:cubicBezTo>
                  <a:cubicBezTo>
                    <a:pt x="42708" y="50185"/>
                    <a:pt x="47530" y="49054"/>
                    <a:pt x="51459" y="45006"/>
                  </a:cubicBezTo>
                  <a:lnTo>
                    <a:pt x="53269" y="46125"/>
                  </a:lnTo>
                  <a:lnTo>
                    <a:pt x="53269" y="33409"/>
                  </a:lnTo>
                  <a:lnTo>
                    <a:pt x="52102" y="32778"/>
                  </a:lnTo>
                  <a:cubicBezTo>
                    <a:pt x="51399" y="32385"/>
                    <a:pt x="50685" y="32040"/>
                    <a:pt x="49971" y="31742"/>
                  </a:cubicBezTo>
                  <a:lnTo>
                    <a:pt x="50423" y="22503"/>
                  </a:lnTo>
                  <a:lnTo>
                    <a:pt x="49423" y="21789"/>
                  </a:lnTo>
                  <a:cubicBezTo>
                    <a:pt x="48590" y="21205"/>
                    <a:pt x="47732" y="20694"/>
                    <a:pt x="46839" y="20253"/>
                  </a:cubicBezTo>
                  <a:lnTo>
                    <a:pt x="46839" y="13026"/>
                  </a:lnTo>
                  <a:lnTo>
                    <a:pt x="52173" y="7680"/>
                  </a:lnTo>
                  <a:lnTo>
                    <a:pt x="44494" y="1"/>
                  </a:lnTo>
                  <a:lnTo>
                    <a:pt x="42922" y="1584"/>
                  </a:lnTo>
                  <a:cubicBezTo>
                    <a:pt x="40922" y="3572"/>
                    <a:pt x="38279" y="4680"/>
                    <a:pt x="35445" y="4680"/>
                  </a:cubicBezTo>
                  <a:lnTo>
                    <a:pt x="33040" y="4680"/>
                  </a:lnTo>
                  <a:cubicBezTo>
                    <a:pt x="32207" y="4680"/>
                    <a:pt x="31516" y="3989"/>
                    <a:pt x="31516" y="3156"/>
                  </a:cubicBezTo>
                  <a:lnTo>
                    <a:pt x="31516" y="917"/>
                  </a:lnTo>
                  <a:lnTo>
                    <a:pt x="20657" y="917"/>
                  </a:lnTo>
                  <a:lnTo>
                    <a:pt x="20657" y="3156"/>
                  </a:lnTo>
                  <a:cubicBezTo>
                    <a:pt x="20657" y="3989"/>
                    <a:pt x="19967" y="4680"/>
                    <a:pt x="19133" y="4680"/>
                  </a:cubicBezTo>
                  <a:lnTo>
                    <a:pt x="16717" y="4680"/>
                  </a:lnTo>
                  <a:cubicBezTo>
                    <a:pt x="13895" y="4680"/>
                    <a:pt x="11252" y="3572"/>
                    <a:pt x="9251" y="1584"/>
                  </a:cubicBezTo>
                  <a:lnTo>
                    <a:pt x="7680" y="1"/>
                  </a:lnTo>
                  <a:close/>
                </a:path>
              </a:pathLst>
            </a:custGeom>
            <a:solidFill>
              <a:schemeClr val="dk2"/>
            </a:solidFill>
            <a:ln>
              <a:noFill/>
            </a:ln>
            <a:effectLst>
              <a:outerShdw dist="85725" dir="2640000" algn="bl" rotWithShape="0">
                <a:srgbClr val="000000">
                  <a:alpha val="12000"/>
                </a:srgbClr>
              </a:outerShdw>
            </a:effectLst>
          </p:spPr>
          <p:txBody>
            <a:bodyPr spcFirstLastPara="1" wrap="square" lIns="121900" tIns="121900" rIns="121900" bIns="121900" anchor="ctr" anchorCtr="0">
              <a:noAutofit/>
            </a:bodyPr>
            <a:lstStyle/>
            <a:p>
              <a:endParaRPr sz="2400"/>
            </a:p>
          </p:txBody>
        </p:sp>
        <p:sp>
          <p:nvSpPr>
            <p:cNvPr id="287" name="Google Shape;287;p31"/>
            <p:cNvSpPr/>
            <p:nvPr/>
          </p:nvSpPr>
          <p:spPr>
            <a:xfrm rot="915899">
              <a:off x="886525" y="2218090"/>
              <a:ext cx="2144562" cy="941850"/>
            </a:xfrm>
            <a:custGeom>
              <a:avLst/>
              <a:gdLst/>
              <a:ahLst/>
              <a:cxnLst/>
              <a:rect l="l" t="t" r="r" b="b"/>
              <a:pathLst>
                <a:path w="44328" h="19468" extrusionOk="0">
                  <a:moveTo>
                    <a:pt x="42328" y="0"/>
                  </a:moveTo>
                  <a:cubicBezTo>
                    <a:pt x="37090" y="5637"/>
                    <a:pt x="30297" y="6125"/>
                    <a:pt x="23355" y="6125"/>
                  </a:cubicBezTo>
                  <a:cubicBezTo>
                    <a:pt x="21900" y="6125"/>
                    <a:pt x="20438" y="6103"/>
                    <a:pt x="18983" y="6103"/>
                  </a:cubicBezTo>
                  <a:cubicBezTo>
                    <a:pt x="12040" y="6103"/>
                    <a:pt x="5244" y="6592"/>
                    <a:pt x="1" y="12228"/>
                  </a:cubicBezTo>
                  <a:cubicBezTo>
                    <a:pt x="692" y="14597"/>
                    <a:pt x="1608" y="17110"/>
                    <a:pt x="2311" y="19467"/>
                  </a:cubicBezTo>
                  <a:cubicBezTo>
                    <a:pt x="10186" y="12656"/>
                    <a:pt x="18388" y="12141"/>
                    <a:pt x="25852" y="12141"/>
                  </a:cubicBezTo>
                  <a:cubicBezTo>
                    <a:pt x="27180" y="12141"/>
                    <a:pt x="28485" y="12157"/>
                    <a:pt x="29761" y="12157"/>
                  </a:cubicBezTo>
                  <a:cubicBezTo>
                    <a:pt x="35349" y="12157"/>
                    <a:pt x="40373" y="11844"/>
                    <a:pt x="44328" y="8478"/>
                  </a:cubicBezTo>
                  <a:cubicBezTo>
                    <a:pt x="43625" y="6132"/>
                    <a:pt x="43018" y="2346"/>
                    <a:pt x="4232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8" name="Google Shape;288;p31"/>
            <p:cNvSpPr/>
            <p:nvPr/>
          </p:nvSpPr>
          <p:spPr>
            <a:xfrm rot="915899">
              <a:off x="1095876" y="2892650"/>
              <a:ext cx="1913018" cy="972378"/>
            </a:xfrm>
            <a:custGeom>
              <a:avLst/>
              <a:gdLst/>
              <a:ahLst/>
              <a:cxnLst/>
              <a:rect l="l" t="t" r="r" b="b"/>
              <a:pathLst>
                <a:path w="39542" h="20099" extrusionOk="0">
                  <a:moveTo>
                    <a:pt x="37125" y="1"/>
                  </a:moveTo>
                  <a:cubicBezTo>
                    <a:pt x="27588" y="12323"/>
                    <a:pt x="9538" y="1120"/>
                    <a:pt x="1" y="13443"/>
                  </a:cubicBezTo>
                  <a:lnTo>
                    <a:pt x="4228" y="13967"/>
                  </a:lnTo>
                  <a:cubicBezTo>
                    <a:pt x="4239" y="13978"/>
                    <a:pt x="2001" y="18943"/>
                    <a:pt x="2406" y="20098"/>
                  </a:cubicBezTo>
                  <a:cubicBezTo>
                    <a:pt x="11943" y="7775"/>
                    <a:pt x="30005" y="18979"/>
                    <a:pt x="39542" y="6656"/>
                  </a:cubicBezTo>
                  <a:lnTo>
                    <a:pt x="37125"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9" name="Google Shape;289;p31"/>
            <p:cNvSpPr/>
            <p:nvPr/>
          </p:nvSpPr>
          <p:spPr>
            <a:xfrm rot="915899">
              <a:off x="915890" y="1294629"/>
              <a:ext cx="2219453" cy="2474606"/>
            </a:xfrm>
            <a:custGeom>
              <a:avLst/>
              <a:gdLst/>
              <a:ahLst/>
              <a:cxnLst/>
              <a:rect l="l" t="t" r="r" b="b"/>
              <a:pathLst>
                <a:path w="45876" h="51150" extrusionOk="0">
                  <a:moveTo>
                    <a:pt x="4525" y="1"/>
                  </a:moveTo>
                  <a:lnTo>
                    <a:pt x="0" y="4525"/>
                  </a:lnTo>
                  <a:lnTo>
                    <a:pt x="4394" y="8918"/>
                  </a:lnTo>
                  <a:lnTo>
                    <a:pt x="4394" y="21527"/>
                  </a:lnTo>
                  <a:lnTo>
                    <a:pt x="4382" y="21527"/>
                  </a:lnTo>
                  <a:lnTo>
                    <a:pt x="4382" y="34826"/>
                  </a:lnTo>
                  <a:cubicBezTo>
                    <a:pt x="4382" y="39887"/>
                    <a:pt x="7620" y="44185"/>
                    <a:pt x="12157" y="45768"/>
                  </a:cubicBezTo>
                  <a:cubicBezTo>
                    <a:pt x="15812" y="47030"/>
                    <a:pt x="19312" y="48697"/>
                    <a:pt x="22503" y="50864"/>
                  </a:cubicBezTo>
                  <a:lnTo>
                    <a:pt x="22920" y="51150"/>
                  </a:lnTo>
                  <a:lnTo>
                    <a:pt x="23360" y="50840"/>
                  </a:lnTo>
                  <a:cubicBezTo>
                    <a:pt x="26563" y="48685"/>
                    <a:pt x="30075" y="47030"/>
                    <a:pt x="33743" y="45744"/>
                  </a:cubicBezTo>
                  <a:cubicBezTo>
                    <a:pt x="38231" y="44185"/>
                    <a:pt x="41470" y="39910"/>
                    <a:pt x="41470" y="34886"/>
                  </a:cubicBezTo>
                  <a:lnTo>
                    <a:pt x="41470" y="29373"/>
                  </a:lnTo>
                  <a:lnTo>
                    <a:pt x="41422" y="29373"/>
                  </a:lnTo>
                  <a:lnTo>
                    <a:pt x="41422" y="8942"/>
                  </a:lnTo>
                  <a:lnTo>
                    <a:pt x="41446" y="8942"/>
                  </a:lnTo>
                  <a:lnTo>
                    <a:pt x="45875" y="4525"/>
                  </a:lnTo>
                  <a:lnTo>
                    <a:pt x="41351" y="1"/>
                  </a:lnTo>
                  <a:cubicBezTo>
                    <a:pt x="38946" y="2394"/>
                    <a:pt x="35695" y="3751"/>
                    <a:pt x="32302" y="3751"/>
                  </a:cubicBezTo>
                  <a:lnTo>
                    <a:pt x="29885" y="3751"/>
                  </a:lnTo>
                  <a:cubicBezTo>
                    <a:pt x="27813" y="3751"/>
                    <a:pt x="26135" y="2072"/>
                    <a:pt x="26135" y="1"/>
                  </a:cubicBezTo>
                  <a:lnTo>
                    <a:pt x="19741" y="1"/>
                  </a:lnTo>
                  <a:cubicBezTo>
                    <a:pt x="19741" y="2072"/>
                    <a:pt x="18050" y="3751"/>
                    <a:pt x="15990" y="3751"/>
                  </a:cubicBezTo>
                  <a:lnTo>
                    <a:pt x="13573" y="3751"/>
                  </a:lnTo>
                  <a:cubicBezTo>
                    <a:pt x="10180" y="3751"/>
                    <a:pt x="6918" y="2418"/>
                    <a:pt x="452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 name="Google Shape;290;p31"/>
            <p:cNvSpPr/>
            <p:nvPr/>
          </p:nvSpPr>
          <p:spPr>
            <a:xfrm rot="915899">
              <a:off x="1004861" y="1346643"/>
              <a:ext cx="2048916" cy="2356512"/>
            </a:xfrm>
            <a:custGeom>
              <a:avLst/>
              <a:gdLst/>
              <a:ahLst/>
              <a:cxnLst/>
              <a:rect l="l" t="t" r="r" b="b"/>
              <a:pathLst>
                <a:path w="42351" h="48709" extrusionOk="0">
                  <a:moveTo>
                    <a:pt x="22348" y="1465"/>
                  </a:moveTo>
                  <a:cubicBezTo>
                    <a:pt x="23336" y="3739"/>
                    <a:pt x="25587" y="5227"/>
                    <a:pt x="28087" y="5227"/>
                  </a:cubicBezTo>
                  <a:lnTo>
                    <a:pt x="30504" y="5227"/>
                  </a:lnTo>
                  <a:cubicBezTo>
                    <a:pt x="33742" y="5227"/>
                    <a:pt x="36814" y="4239"/>
                    <a:pt x="39398" y="2382"/>
                  </a:cubicBezTo>
                  <a:lnTo>
                    <a:pt x="40505" y="3477"/>
                  </a:lnTo>
                  <a:lnTo>
                    <a:pt x="37350" y="6632"/>
                  </a:lnTo>
                  <a:cubicBezTo>
                    <a:pt x="37195" y="6775"/>
                    <a:pt x="37124" y="6965"/>
                    <a:pt x="37124" y="7156"/>
                  </a:cubicBezTo>
                  <a:lnTo>
                    <a:pt x="37124" y="30135"/>
                  </a:lnTo>
                  <a:cubicBezTo>
                    <a:pt x="37124" y="30230"/>
                    <a:pt x="37136" y="30314"/>
                    <a:pt x="37171" y="30385"/>
                  </a:cubicBezTo>
                  <a:lnTo>
                    <a:pt x="37171" y="33862"/>
                  </a:lnTo>
                  <a:cubicBezTo>
                    <a:pt x="37171" y="37684"/>
                    <a:pt x="34743" y="41089"/>
                    <a:pt x="31135" y="42339"/>
                  </a:cubicBezTo>
                  <a:cubicBezTo>
                    <a:pt x="27468" y="43625"/>
                    <a:pt x="24098" y="45208"/>
                    <a:pt x="21158" y="47089"/>
                  </a:cubicBezTo>
                  <a:cubicBezTo>
                    <a:pt x="18217" y="45208"/>
                    <a:pt x="14871" y="43601"/>
                    <a:pt x="11216" y="42339"/>
                  </a:cubicBezTo>
                  <a:cubicBezTo>
                    <a:pt x="7561" y="41077"/>
                    <a:pt x="5120" y="37636"/>
                    <a:pt x="5120" y="33778"/>
                  </a:cubicBezTo>
                  <a:lnTo>
                    <a:pt x="5120" y="22265"/>
                  </a:lnTo>
                  <a:lnTo>
                    <a:pt x="5144" y="20479"/>
                  </a:lnTo>
                  <a:lnTo>
                    <a:pt x="5144" y="7132"/>
                  </a:lnTo>
                  <a:cubicBezTo>
                    <a:pt x="5144" y="6930"/>
                    <a:pt x="5048" y="6739"/>
                    <a:pt x="4917" y="6608"/>
                  </a:cubicBezTo>
                  <a:lnTo>
                    <a:pt x="1786" y="3477"/>
                  </a:lnTo>
                  <a:lnTo>
                    <a:pt x="2858" y="2382"/>
                  </a:lnTo>
                  <a:cubicBezTo>
                    <a:pt x="5465" y="4239"/>
                    <a:pt x="8513" y="5227"/>
                    <a:pt x="11764" y="5227"/>
                  </a:cubicBezTo>
                  <a:lnTo>
                    <a:pt x="14192" y="5227"/>
                  </a:lnTo>
                  <a:cubicBezTo>
                    <a:pt x="16693" y="5227"/>
                    <a:pt x="18931" y="3739"/>
                    <a:pt x="19931" y="1465"/>
                  </a:cubicBezTo>
                  <a:close/>
                  <a:moveTo>
                    <a:pt x="19443" y="0"/>
                  </a:moveTo>
                  <a:cubicBezTo>
                    <a:pt x="19133" y="0"/>
                    <a:pt x="18848" y="203"/>
                    <a:pt x="18741" y="500"/>
                  </a:cubicBezTo>
                  <a:cubicBezTo>
                    <a:pt x="18086" y="2441"/>
                    <a:pt x="16276" y="3751"/>
                    <a:pt x="14216" y="3751"/>
                  </a:cubicBezTo>
                  <a:lnTo>
                    <a:pt x="11787" y="3751"/>
                  </a:lnTo>
                  <a:cubicBezTo>
                    <a:pt x="8668" y="3751"/>
                    <a:pt x="5715" y="2739"/>
                    <a:pt x="3274" y="834"/>
                  </a:cubicBezTo>
                  <a:cubicBezTo>
                    <a:pt x="3138" y="724"/>
                    <a:pt x="2976" y="670"/>
                    <a:pt x="2815" y="670"/>
                  </a:cubicBezTo>
                  <a:cubicBezTo>
                    <a:pt x="2627" y="670"/>
                    <a:pt x="2440" y="745"/>
                    <a:pt x="2298" y="893"/>
                  </a:cubicBezTo>
                  <a:lnTo>
                    <a:pt x="226" y="2965"/>
                  </a:lnTo>
                  <a:cubicBezTo>
                    <a:pt x="83" y="3096"/>
                    <a:pt x="0" y="3286"/>
                    <a:pt x="0" y="3477"/>
                  </a:cubicBezTo>
                  <a:cubicBezTo>
                    <a:pt x="0" y="3679"/>
                    <a:pt x="95" y="3870"/>
                    <a:pt x="226" y="4001"/>
                  </a:cubicBezTo>
                  <a:lnTo>
                    <a:pt x="3667" y="7442"/>
                  </a:lnTo>
                  <a:lnTo>
                    <a:pt x="3667" y="20479"/>
                  </a:lnTo>
                  <a:lnTo>
                    <a:pt x="3655" y="22265"/>
                  </a:lnTo>
                  <a:lnTo>
                    <a:pt x="3655" y="33778"/>
                  </a:lnTo>
                  <a:cubicBezTo>
                    <a:pt x="3655" y="38267"/>
                    <a:pt x="6489" y="42267"/>
                    <a:pt x="10716" y="43744"/>
                  </a:cubicBezTo>
                  <a:cubicBezTo>
                    <a:pt x="14442" y="45030"/>
                    <a:pt x="17824" y="46661"/>
                    <a:pt x="20753" y="48590"/>
                  </a:cubicBezTo>
                  <a:cubicBezTo>
                    <a:pt x="20872" y="48661"/>
                    <a:pt x="21003" y="48709"/>
                    <a:pt x="21158" y="48709"/>
                  </a:cubicBezTo>
                  <a:cubicBezTo>
                    <a:pt x="21289" y="48709"/>
                    <a:pt x="21431" y="48685"/>
                    <a:pt x="21539" y="48602"/>
                  </a:cubicBezTo>
                  <a:cubicBezTo>
                    <a:pt x="24503" y="46685"/>
                    <a:pt x="27885" y="45053"/>
                    <a:pt x="31611" y="43756"/>
                  </a:cubicBezTo>
                  <a:cubicBezTo>
                    <a:pt x="35814" y="42291"/>
                    <a:pt x="38636" y="38326"/>
                    <a:pt x="38636" y="33874"/>
                  </a:cubicBezTo>
                  <a:lnTo>
                    <a:pt x="38636" y="30147"/>
                  </a:lnTo>
                  <a:cubicBezTo>
                    <a:pt x="38636" y="30064"/>
                    <a:pt x="38624" y="29968"/>
                    <a:pt x="38600" y="29897"/>
                  </a:cubicBezTo>
                  <a:lnTo>
                    <a:pt x="38600" y="7466"/>
                  </a:lnTo>
                  <a:lnTo>
                    <a:pt x="42065" y="4001"/>
                  </a:lnTo>
                  <a:cubicBezTo>
                    <a:pt x="42351" y="3715"/>
                    <a:pt x="42351" y="3239"/>
                    <a:pt x="42065" y="2965"/>
                  </a:cubicBezTo>
                  <a:lnTo>
                    <a:pt x="39993" y="893"/>
                  </a:lnTo>
                  <a:cubicBezTo>
                    <a:pt x="39852" y="745"/>
                    <a:pt x="39665" y="670"/>
                    <a:pt x="39476" y="670"/>
                  </a:cubicBezTo>
                  <a:cubicBezTo>
                    <a:pt x="39315" y="670"/>
                    <a:pt x="39154" y="724"/>
                    <a:pt x="39017" y="834"/>
                  </a:cubicBezTo>
                  <a:cubicBezTo>
                    <a:pt x="36576" y="2739"/>
                    <a:pt x="33623" y="3751"/>
                    <a:pt x="30504" y="3751"/>
                  </a:cubicBezTo>
                  <a:lnTo>
                    <a:pt x="28087" y="3751"/>
                  </a:lnTo>
                  <a:cubicBezTo>
                    <a:pt x="26051" y="3751"/>
                    <a:pt x="24229" y="2441"/>
                    <a:pt x="23563" y="500"/>
                  </a:cubicBezTo>
                  <a:cubicBezTo>
                    <a:pt x="23455" y="203"/>
                    <a:pt x="23182" y="0"/>
                    <a:pt x="2286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91" name="Google Shape;291;p31"/>
            <p:cNvSpPr/>
            <p:nvPr/>
          </p:nvSpPr>
          <p:spPr>
            <a:xfrm rot="915899">
              <a:off x="1117897" y="2163802"/>
              <a:ext cx="2002859" cy="543930"/>
            </a:xfrm>
            <a:custGeom>
              <a:avLst/>
              <a:gdLst/>
              <a:ahLst/>
              <a:cxnLst/>
              <a:rect l="l" t="t" r="r" b="b"/>
              <a:pathLst>
                <a:path w="41399" h="11243" extrusionOk="0">
                  <a:moveTo>
                    <a:pt x="31883" y="0"/>
                  </a:moveTo>
                  <a:cubicBezTo>
                    <a:pt x="24602" y="0"/>
                    <a:pt x="17134" y="3890"/>
                    <a:pt x="9856" y="3890"/>
                  </a:cubicBezTo>
                  <a:cubicBezTo>
                    <a:pt x="6642" y="3890"/>
                    <a:pt x="3465" y="3131"/>
                    <a:pt x="357" y="942"/>
                  </a:cubicBezTo>
                  <a:lnTo>
                    <a:pt x="357" y="942"/>
                  </a:lnTo>
                  <a:cubicBezTo>
                    <a:pt x="298" y="2169"/>
                    <a:pt x="3727" y="6324"/>
                    <a:pt x="3727" y="6324"/>
                  </a:cubicBezTo>
                  <a:lnTo>
                    <a:pt x="0" y="8288"/>
                  </a:lnTo>
                  <a:cubicBezTo>
                    <a:pt x="3113" y="10482"/>
                    <a:pt x="6295" y="11242"/>
                    <a:pt x="9514" y="11242"/>
                  </a:cubicBezTo>
                  <a:cubicBezTo>
                    <a:pt x="16799" y="11242"/>
                    <a:pt x="24271" y="7347"/>
                    <a:pt x="31552" y="7347"/>
                  </a:cubicBezTo>
                  <a:cubicBezTo>
                    <a:pt x="34763" y="7347"/>
                    <a:pt x="37937" y="8105"/>
                    <a:pt x="41041" y="10289"/>
                  </a:cubicBezTo>
                  <a:cubicBezTo>
                    <a:pt x="41160" y="7848"/>
                    <a:pt x="41279" y="5395"/>
                    <a:pt x="41398" y="2954"/>
                  </a:cubicBezTo>
                  <a:cubicBezTo>
                    <a:pt x="38285" y="761"/>
                    <a:pt x="35102" y="0"/>
                    <a:pt x="3188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2" name="Google Shape;292;p31"/>
            <p:cNvSpPr/>
            <p:nvPr/>
          </p:nvSpPr>
          <p:spPr>
            <a:xfrm rot="915899">
              <a:off x="804894" y="2699628"/>
              <a:ext cx="2301263" cy="597921"/>
            </a:xfrm>
            <a:custGeom>
              <a:avLst/>
              <a:gdLst/>
              <a:ahLst/>
              <a:cxnLst/>
              <a:rect l="l" t="t" r="r" b="b"/>
              <a:pathLst>
                <a:path w="47567" h="12359" extrusionOk="0">
                  <a:moveTo>
                    <a:pt x="37512" y="0"/>
                  </a:moveTo>
                  <a:cubicBezTo>
                    <a:pt x="28358" y="0"/>
                    <a:pt x="19199" y="5008"/>
                    <a:pt x="10045" y="5008"/>
                  </a:cubicBezTo>
                  <a:cubicBezTo>
                    <a:pt x="6696" y="5008"/>
                    <a:pt x="3348" y="4338"/>
                    <a:pt x="1" y="2507"/>
                  </a:cubicBezTo>
                  <a:lnTo>
                    <a:pt x="1" y="9853"/>
                  </a:lnTo>
                  <a:cubicBezTo>
                    <a:pt x="3350" y="11687"/>
                    <a:pt x="6700" y="12359"/>
                    <a:pt x="10050" y="12359"/>
                  </a:cubicBezTo>
                  <a:cubicBezTo>
                    <a:pt x="19204" y="12359"/>
                    <a:pt x="28363" y="7347"/>
                    <a:pt x="37517" y="7347"/>
                  </a:cubicBezTo>
                  <a:cubicBezTo>
                    <a:pt x="40868" y="7347"/>
                    <a:pt x="44218" y="8019"/>
                    <a:pt x="47566" y="9853"/>
                  </a:cubicBezTo>
                  <a:lnTo>
                    <a:pt x="47566" y="2507"/>
                  </a:lnTo>
                  <a:cubicBezTo>
                    <a:pt x="44216" y="672"/>
                    <a:pt x="40864" y="0"/>
                    <a:pt x="3751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3" name="Google Shape;293;p31"/>
            <p:cNvSpPr/>
            <p:nvPr/>
          </p:nvSpPr>
          <p:spPr>
            <a:xfrm rot="915899">
              <a:off x="1812325" y="1578411"/>
              <a:ext cx="754090" cy="527674"/>
            </a:xfrm>
            <a:custGeom>
              <a:avLst/>
              <a:gdLst/>
              <a:ahLst/>
              <a:cxnLst/>
              <a:rect l="l" t="t" r="r" b="b"/>
              <a:pathLst>
                <a:path w="15587" h="10907" extrusionOk="0">
                  <a:moveTo>
                    <a:pt x="7798" y="1"/>
                  </a:moveTo>
                  <a:cubicBezTo>
                    <a:pt x="7746" y="1"/>
                    <a:pt x="7692" y="24"/>
                    <a:pt x="7680" y="72"/>
                  </a:cubicBezTo>
                  <a:cubicBezTo>
                    <a:pt x="7561" y="905"/>
                    <a:pt x="7371" y="3084"/>
                    <a:pt x="7049" y="3989"/>
                  </a:cubicBezTo>
                  <a:cubicBezTo>
                    <a:pt x="6954" y="4239"/>
                    <a:pt x="6895" y="4596"/>
                    <a:pt x="6692" y="4799"/>
                  </a:cubicBezTo>
                  <a:cubicBezTo>
                    <a:pt x="6454" y="5022"/>
                    <a:pt x="6179" y="5117"/>
                    <a:pt x="5908" y="5117"/>
                  </a:cubicBezTo>
                  <a:cubicBezTo>
                    <a:pt x="5514" y="5117"/>
                    <a:pt x="5129" y="4916"/>
                    <a:pt x="4882" y="4620"/>
                  </a:cubicBezTo>
                  <a:cubicBezTo>
                    <a:pt x="4442" y="4061"/>
                    <a:pt x="4144" y="2489"/>
                    <a:pt x="3870" y="1858"/>
                  </a:cubicBezTo>
                  <a:cubicBezTo>
                    <a:pt x="3843" y="1799"/>
                    <a:pt x="3783" y="1773"/>
                    <a:pt x="3722" y="1773"/>
                  </a:cubicBezTo>
                  <a:cubicBezTo>
                    <a:pt x="3621" y="1773"/>
                    <a:pt x="3515" y="1842"/>
                    <a:pt x="3537" y="1953"/>
                  </a:cubicBezTo>
                  <a:cubicBezTo>
                    <a:pt x="3692" y="2834"/>
                    <a:pt x="3894" y="4715"/>
                    <a:pt x="3454" y="5585"/>
                  </a:cubicBezTo>
                  <a:cubicBezTo>
                    <a:pt x="3210" y="6071"/>
                    <a:pt x="2760" y="6299"/>
                    <a:pt x="2274" y="6299"/>
                  </a:cubicBezTo>
                  <a:cubicBezTo>
                    <a:pt x="2022" y="6299"/>
                    <a:pt x="1761" y="6238"/>
                    <a:pt x="1513" y="6120"/>
                  </a:cubicBezTo>
                  <a:cubicBezTo>
                    <a:pt x="1001" y="5882"/>
                    <a:pt x="656" y="5370"/>
                    <a:pt x="334" y="4977"/>
                  </a:cubicBezTo>
                  <a:cubicBezTo>
                    <a:pt x="300" y="4934"/>
                    <a:pt x="251" y="4916"/>
                    <a:pt x="203" y="4916"/>
                  </a:cubicBezTo>
                  <a:cubicBezTo>
                    <a:pt x="118" y="4916"/>
                    <a:pt x="32" y="4973"/>
                    <a:pt x="25" y="5049"/>
                  </a:cubicBezTo>
                  <a:cubicBezTo>
                    <a:pt x="1" y="5073"/>
                    <a:pt x="1" y="5108"/>
                    <a:pt x="1" y="5132"/>
                  </a:cubicBezTo>
                  <a:cubicBezTo>
                    <a:pt x="382" y="6406"/>
                    <a:pt x="739" y="7668"/>
                    <a:pt x="1108" y="8918"/>
                  </a:cubicBezTo>
                  <a:lnTo>
                    <a:pt x="1108" y="10907"/>
                  </a:lnTo>
                  <a:lnTo>
                    <a:pt x="14467" y="10907"/>
                  </a:lnTo>
                  <a:lnTo>
                    <a:pt x="14467" y="8918"/>
                  </a:lnTo>
                  <a:cubicBezTo>
                    <a:pt x="14848" y="7656"/>
                    <a:pt x="15205" y="6382"/>
                    <a:pt x="15574" y="5132"/>
                  </a:cubicBezTo>
                  <a:cubicBezTo>
                    <a:pt x="15586" y="5108"/>
                    <a:pt x="15586" y="5073"/>
                    <a:pt x="15574" y="5049"/>
                  </a:cubicBezTo>
                  <a:cubicBezTo>
                    <a:pt x="15551" y="4979"/>
                    <a:pt x="15462" y="4924"/>
                    <a:pt x="15380" y="4924"/>
                  </a:cubicBezTo>
                  <a:cubicBezTo>
                    <a:pt x="15336" y="4924"/>
                    <a:pt x="15294" y="4940"/>
                    <a:pt x="15265" y="4977"/>
                  </a:cubicBezTo>
                  <a:cubicBezTo>
                    <a:pt x="14943" y="5370"/>
                    <a:pt x="14586" y="5882"/>
                    <a:pt x="14086" y="6120"/>
                  </a:cubicBezTo>
                  <a:cubicBezTo>
                    <a:pt x="13830" y="6238"/>
                    <a:pt x="13565" y="6299"/>
                    <a:pt x="13311" y="6299"/>
                  </a:cubicBezTo>
                  <a:cubicBezTo>
                    <a:pt x="12822" y="6299"/>
                    <a:pt x="12377" y="6071"/>
                    <a:pt x="12133" y="5585"/>
                  </a:cubicBezTo>
                  <a:cubicBezTo>
                    <a:pt x="11705" y="4715"/>
                    <a:pt x="11895" y="2834"/>
                    <a:pt x="12062" y="1953"/>
                  </a:cubicBezTo>
                  <a:cubicBezTo>
                    <a:pt x="12077" y="1848"/>
                    <a:pt x="11965" y="1781"/>
                    <a:pt x="11862" y="1781"/>
                  </a:cubicBezTo>
                  <a:cubicBezTo>
                    <a:pt x="11801" y="1781"/>
                    <a:pt x="11743" y="1805"/>
                    <a:pt x="11717" y="1858"/>
                  </a:cubicBezTo>
                  <a:cubicBezTo>
                    <a:pt x="11455" y="2489"/>
                    <a:pt x="11157" y="4061"/>
                    <a:pt x="10705" y="4620"/>
                  </a:cubicBezTo>
                  <a:cubicBezTo>
                    <a:pt x="10457" y="4929"/>
                    <a:pt x="10099" y="5123"/>
                    <a:pt x="9712" y="5123"/>
                  </a:cubicBezTo>
                  <a:cubicBezTo>
                    <a:pt x="9504" y="5123"/>
                    <a:pt x="9286" y="5067"/>
                    <a:pt x="9073" y="4942"/>
                  </a:cubicBezTo>
                  <a:cubicBezTo>
                    <a:pt x="8740" y="4751"/>
                    <a:pt x="8657" y="4299"/>
                    <a:pt x="8550" y="3989"/>
                  </a:cubicBezTo>
                  <a:cubicBezTo>
                    <a:pt x="8216" y="3084"/>
                    <a:pt x="8026" y="905"/>
                    <a:pt x="7907" y="72"/>
                  </a:cubicBezTo>
                  <a:cubicBezTo>
                    <a:pt x="7901" y="24"/>
                    <a:pt x="7850" y="1"/>
                    <a:pt x="7798"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94" name="Google Shape;294;p31"/>
            <p:cNvSpPr/>
            <p:nvPr/>
          </p:nvSpPr>
          <p:spPr>
            <a:xfrm rot="915899">
              <a:off x="1809131" y="2002190"/>
              <a:ext cx="646300" cy="96227"/>
            </a:xfrm>
            <a:custGeom>
              <a:avLst/>
              <a:gdLst/>
              <a:ahLst/>
              <a:cxnLst/>
              <a:rect l="l" t="t" r="r" b="b"/>
              <a:pathLst>
                <a:path w="13359" h="1989" extrusionOk="0">
                  <a:moveTo>
                    <a:pt x="0" y="0"/>
                  </a:moveTo>
                  <a:lnTo>
                    <a:pt x="0" y="1989"/>
                  </a:lnTo>
                  <a:lnTo>
                    <a:pt x="13359" y="1989"/>
                  </a:lnTo>
                  <a:lnTo>
                    <a:pt x="13359" y="0"/>
                  </a:lnTo>
                  <a:close/>
                </a:path>
              </a:pathLst>
            </a:custGeom>
            <a:solidFill>
              <a:srgbClr val="233842"/>
            </a:solidFill>
            <a:ln>
              <a:noFill/>
            </a:ln>
          </p:spPr>
          <p:txBody>
            <a:bodyPr spcFirstLastPara="1" wrap="square" lIns="121900" tIns="121900" rIns="121900" bIns="121900" anchor="ctr" anchorCtr="0">
              <a:noAutofit/>
            </a:bodyPr>
            <a:lstStyle/>
            <a:p>
              <a:endParaRPr sz="2400"/>
            </a:p>
          </p:txBody>
        </p:sp>
        <p:sp>
          <p:nvSpPr>
            <p:cNvPr id="295" name="Google Shape;295;p31"/>
            <p:cNvSpPr/>
            <p:nvPr/>
          </p:nvSpPr>
          <p:spPr>
            <a:xfrm rot="915899">
              <a:off x="1816111" y="2017495"/>
              <a:ext cx="646300" cy="14465"/>
            </a:xfrm>
            <a:custGeom>
              <a:avLst/>
              <a:gdLst/>
              <a:ahLst/>
              <a:cxnLst/>
              <a:rect l="l" t="t" r="r" b="b"/>
              <a:pathLst>
                <a:path w="13359" h="299" extrusionOk="0">
                  <a:moveTo>
                    <a:pt x="0" y="1"/>
                  </a:moveTo>
                  <a:lnTo>
                    <a:pt x="0" y="299"/>
                  </a:lnTo>
                  <a:lnTo>
                    <a:pt x="13359" y="299"/>
                  </a:lnTo>
                  <a:lnTo>
                    <a:pt x="1335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6" name="Google Shape;296;p31"/>
            <p:cNvSpPr/>
            <p:nvPr/>
          </p:nvSpPr>
          <p:spPr>
            <a:xfrm rot="915899">
              <a:off x="1801092" y="2072524"/>
              <a:ext cx="646300" cy="14465"/>
            </a:xfrm>
            <a:custGeom>
              <a:avLst/>
              <a:gdLst/>
              <a:ahLst/>
              <a:cxnLst/>
              <a:rect l="l" t="t" r="r" b="b"/>
              <a:pathLst>
                <a:path w="13359" h="299" extrusionOk="0">
                  <a:moveTo>
                    <a:pt x="0" y="1"/>
                  </a:moveTo>
                  <a:lnTo>
                    <a:pt x="0" y="298"/>
                  </a:lnTo>
                  <a:lnTo>
                    <a:pt x="13359" y="298"/>
                  </a:lnTo>
                  <a:lnTo>
                    <a:pt x="1335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7" name="Google Shape;297;p31"/>
            <p:cNvSpPr/>
            <p:nvPr/>
          </p:nvSpPr>
          <p:spPr>
            <a:xfrm rot="915899">
              <a:off x="2122823" y="1904166"/>
              <a:ext cx="28254" cy="54765"/>
            </a:xfrm>
            <a:custGeom>
              <a:avLst/>
              <a:gdLst/>
              <a:ahLst/>
              <a:cxnLst/>
              <a:rect l="l" t="t" r="r" b="b"/>
              <a:pathLst>
                <a:path w="584" h="1132" extrusionOk="0">
                  <a:moveTo>
                    <a:pt x="0" y="1"/>
                  </a:moveTo>
                  <a:lnTo>
                    <a:pt x="0" y="1132"/>
                  </a:lnTo>
                  <a:lnTo>
                    <a:pt x="584" y="918"/>
                  </a:lnTo>
                  <a:lnTo>
                    <a:pt x="584" y="203"/>
                  </a:lnTo>
                  <a:lnTo>
                    <a:pt x="0"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8" name="Google Shape;298;p31"/>
            <p:cNvSpPr/>
            <p:nvPr/>
          </p:nvSpPr>
          <p:spPr>
            <a:xfrm rot="915899">
              <a:off x="2175611" y="1918573"/>
              <a:ext cx="28254" cy="54765"/>
            </a:xfrm>
            <a:custGeom>
              <a:avLst/>
              <a:gdLst/>
              <a:ahLst/>
              <a:cxnLst/>
              <a:rect l="l" t="t" r="r" b="b"/>
              <a:pathLst>
                <a:path w="584" h="1132" extrusionOk="0">
                  <a:moveTo>
                    <a:pt x="584" y="1"/>
                  </a:moveTo>
                  <a:lnTo>
                    <a:pt x="0" y="203"/>
                  </a:lnTo>
                  <a:lnTo>
                    <a:pt x="0" y="918"/>
                  </a:lnTo>
                  <a:lnTo>
                    <a:pt x="584" y="1132"/>
                  </a:lnTo>
                  <a:lnTo>
                    <a:pt x="584"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9" name="Google Shape;299;p31"/>
            <p:cNvSpPr/>
            <p:nvPr/>
          </p:nvSpPr>
          <p:spPr>
            <a:xfrm rot="915899">
              <a:off x="2149584" y="1920971"/>
              <a:ext cx="25980" cy="34591"/>
            </a:xfrm>
            <a:custGeom>
              <a:avLst/>
              <a:gdLst/>
              <a:ahLst/>
              <a:cxnLst/>
              <a:rect l="l" t="t" r="r" b="b"/>
              <a:pathLst>
                <a:path w="537" h="715" extrusionOk="0">
                  <a:moveTo>
                    <a:pt x="1" y="0"/>
                  </a:moveTo>
                  <a:lnTo>
                    <a:pt x="1" y="715"/>
                  </a:lnTo>
                  <a:lnTo>
                    <a:pt x="537" y="715"/>
                  </a:lnTo>
                  <a:lnTo>
                    <a:pt x="53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0" name="Google Shape;300;p31"/>
            <p:cNvSpPr/>
            <p:nvPr/>
          </p:nvSpPr>
          <p:spPr>
            <a:xfrm rot="915899">
              <a:off x="2131226" y="1886361"/>
              <a:ext cx="41510" cy="30576"/>
            </a:xfrm>
            <a:custGeom>
              <a:avLst/>
              <a:gdLst/>
              <a:ahLst/>
              <a:cxnLst/>
              <a:rect l="l" t="t" r="r" b="b"/>
              <a:pathLst>
                <a:path w="858" h="632" extrusionOk="0">
                  <a:moveTo>
                    <a:pt x="857" y="0"/>
                  </a:moveTo>
                  <a:lnTo>
                    <a:pt x="0" y="429"/>
                  </a:lnTo>
                  <a:lnTo>
                    <a:pt x="584" y="631"/>
                  </a:lnTo>
                  <a:lnTo>
                    <a:pt x="85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1" name="Google Shape;301;p31"/>
            <p:cNvSpPr/>
            <p:nvPr/>
          </p:nvSpPr>
          <p:spPr>
            <a:xfrm rot="915899">
              <a:off x="2171226" y="1897278"/>
              <a:ext cx="41510" cy="30576"/>
            </a:xfrm>
            <a:custGeom>
              <a:avLst/>
              <a:gdLst/>
              <a:ahLst/>
              <a:cxnLst/>
              <a:rect l="l" t="t" r="r" b="b"/>
              <a:pathLst>
                <a:path w="858" h="632" extrusionOk="0">
                  <a:moveTo>
                    <a:pt x="0" y="0"/>
                  </a:moveTo>
                  <a:lnTo>
                    <a:pt x="274" y="631"/>
                  </a:lnTo>
                  <a:lnTo>
                    <a:pt x="858" y="429"/>
                  </a:lnTo>
                  <a:lnTo>
                    <a:pt x="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2" name="Google Shape;302;p31"/>
            <p:cNvSpPr/>
            <p:nvPr/>
          </p:nvSpPr>
          <p:spPr>
            <a:xfrm rot="915899">
              <a:off x="2158700" y="1891820"/>
              <a:ext cx="26560" cy="30576"/>
            </a:xfrm>
            <a:custGeom>
              <a:avLst/>
              <a:gdLst/>
              <a:ahLst/>
              <a:cxnLst/>
              <a:rect l="l" t="t" r="r" b="b"/>
              <a:pathLst>
                <a:path w="549" h="632" extrusionOk="0">
                  <a:moveTo>
                    <a:pt x="274" y="0"/>
                  </a:moveTo>
                  <a:lnTo>
                    <a:pt x="1" y="631"/>
                  </a:lnTo>
                  <a:lnTo>
                    <a:pt x="548" y="631"/>
                  </a:lnTo>
                  <a:lnTo>
                    <a:pt x="27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03" name="Google Shape;303;p31"/>
            <p:cNvSpPr/>
            <p:nvPr/>
          </p:nvSpPr>
          <p:spPr>
            <a:xfrm rot="915899">
              <a:off x="2153563" y="1959984"/>
              <a:ext cx="41510" cy="34591"/>
            </a:xfrm>
            <a:custGeom>
              <a:avLst/>
              <a:gdLst/>
              <a:ahLst/>
              <a:cxnLst/>
              <a:rect l="l" t="t" r="r" b="b"/>
              <a:pathLst>
                <a:path w="858" h="715" extrusionOk="0">
                  <a:moveTo>
                    <a:pt x="274" y="1"/>
                  </a:moveTo>
                  <a:lnTo>
                    <a:pt x="0" y="715"/>
                  </a:lnTo>
                  <a:lnTo>
                    <a:pt x="858" y="215"/>
                  </a:lnTo>
                  <a:lnTo>
                    <a:pt x="27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4" name="Google Shape;304;p31"/>
            <p:cNvSpPr/>
            <p:nvPr/>
          </p:nvSpPr>
          <p:spPr>
            <a:xfrm rot="915899">
              <a:off x="2113563" y="1949067"/>
              <a:ext cx="41510" cy="34591"/>
            </a:xfrm>
            <a:custGeom>
              <a:avLst/>
              <a:gdLst/>
              <a:ahLst/>
              <a:cxnLst/>
              <a:rect l="l" t="t" r="r" b="b"/>
              <a:pathLst>
                <a:path w="858" h="715" extrusionOk="0">
                  <a:moveTo>
                    <a:pt x="584" y="1"/>
                  </a:moveTo>
                  <a:lnTo>
                    <a:pt x="0" y="215"/>
                  </a:lnTo>
                  <a:lnTo>
                    <a:pt x="857" y="715"/>
                  </a:lnTo>
                  <a:lnTo>
                    <a:pt x="58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05" name="Google Shape;305;p31"/>
            <p:cNvSpPr/>
            <p:nvPr/>
          </p:nvSpPr>
          <p:spPr>
            <a:xfrm rot="915899">
              <a:off x="2141038" y="1954526"/>
              <a:ext cx="26560" cy="34591"/>
            </a:xfrm>
            <a:custGeom>
              <a:avLst/>
              <a:gdLst/>
              <a:ahLst/>
              <a:cxnLst/>
              <a:rect l="l" t="t" r="r" b="b"/>
              <a:pathLst>
                <a:path w="549" h="715" extrusionOk="0">
                  <a:moveTo>
                    <a:pt x="1" y="1"/>
                  </a:moveTo>
                  <a:lnTo>
                    <a:pt x="274" y="715"/>
                  </a:lnTo>
                  <a:lnTo>
                    <a:pt x="548"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306" name="Google Shape;306;p31"/>
          <p:cNvGrpSpPr/>
          <p:nvPr/>
        </p:nvGrpSpPr>
        <p:grpSpPr>
          <a:xfrm rot="544371">
            <a:off x="-123727" y="1306580"/>
            <a:ext cx="1602436" cy="1858199"/>
            <a:chOff x="-2017225" y="4202267"/>
            <a:chExt cx="1701994" cy="2154342"/>
          </a:xfrm>
        </p:grpSpPr>
        <p:sp>
          <p:nvSpPr>
            <p:cNvPr id="307" name="Google Shape;307;p31"/>
            <p:cNvSpPr/>
            <p:nvPr/>
          </p:nvSpPr>
          <p:spPr>
            <a:xfrm>
              <a:off x="-2017225" y="4202267"/>
              <a:ext cx="1701994" cy="2154342"/>
            </a:xfrm>
            <a:custGeom>
              <a:avLst/>
              <a:gdLst/>
              <a:ahLst/>
              <a:cxnLst/>
              <a:rect l="l" t="t" r="r" b="b"/>
              <a:pathLst>
                <a:path w="38303" h="48483" extrusionOk="0">
                  <a:moveTo>
                    <a:pt x="19158" y="0"/>
                  </a:moveTo>
                  <a:cubicBezTo>
                    <a:pt x="13335" y="0"/>
                    <a:pt x="7501" y="595"/>
                    <a:pt x="1798" y="1750"/>
                  </a:cubicBezTo>
                  <a:lnTo>
                    <a:pt x="0" y="2119"/>
                  </a:lnTo>
                  <a:lnTo>
                    <a:pt x="0" y="18967"/>
                  </a:lnTo>
                  <a:cubicBezTo>
                    <a:pt x="0" y="25039"/>
                    <a:pt x="1679" y="30968"/>
                    <a:pt x="4906" y="36100"/>
                  </a:cubicBezTo>
                  <a:cubicBezTo>
                    <a:pt x="8132" y="41231"/>
                    <a:pt x="12728" y="45363"/>
                    <a:pt x="18169" y="48006"/>
                  </a:cubicBezTo>
                  <a:lnTo>
                    <a:pt x="19158" y="48482"/>
                  </a:lnTo>
                  <a:lnTo>
                    <a:pt x="20134" y="48006"/>
                  </a:lnTo>
                  <a:cubicBezTo>
                    <a:pt x="25599" y="45363"/>
                    <a:pt x="30183" y="41231"/>
                    <a:pt x="33397" y="36100"/>
                  </a:cubicBezTo>
                  <a:cubicBezTo>
                    <a:pt x="36612" y="30956"/>
                    <a:pt x="38303" y="25027"/>
                    <a:pt x="38303" y="18967"/>
                  </a:cubicBezTo>
                  <a:lnTo>
                    <a:pt x="38303" y="2119"/>
                  </a:lnTo>
                  <a:lnTo>
                    <a:pt x="36505" y="1750"/>
                  </a:lnTo>
                  <a:cubicBezTo>
                    <a:pt x="30802" y="595"/>
                    <a:pt x="24968" y="0"/>
                    <a:pt x="19158" y="0"/>
                  </a:cubicBezTo>
                  <a:close/>
                </a:path>
              </a:pathLst>
            </a:custGeom>
            <a:solidFill>
              <a:schemeClr val="dk2"/>
            </a:solidFill>
            <a:ln>
              <a:noFill/>
            </a:ln>
            <a:effectLst>
              <a:outerShdw dist="85725" dir="264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08" name="Google Shape;308;p31"/>
            <p:cNvSpPr/>
            <p:nvPr/>
          </p:nvSpPr>
          <p:spPr>
            <a:xfrm>
              <a:off x="-1917245" y="4302113"/>
              <a:ext cx="1502570" cy="1943365"/>
            </a:xfrm>
            <a:custGeom>
              <a:avLst/>
              <a:gdLst/>
              <a:ahLst/>
              <a:cxnLst/>
              <a:rect l="l" t="t" r="r" b="b"/>
              <a:pathLst>
                <a:path w="33815" h="43735" extrusionOk="0">
                  <a:moveTo>
                    <a:pt x="16903" y="0"/>
                  </a:moveTo>
                  <a:cubicBezTo>
                    <a:pt x="11240" y="0"/>
                    <a:pt x="5579" y="569"/>
                    <a:pt x="1" y="1706"/>
                  </a:cubicBezTo>
                  <a:lnTo>
                    <a:pt x="1" y="16720"/>
                  </a:lnTo>
                  <a:cubicBezTo>
                    <a:pt x="1" y="28209"/>
                    <a:pt x="6561" y="38711"/>
                    <a:pt x="16908" y="43735"/>
                  </a:cubicBezTo>
                  <a:cubicBezTo>
                    <a:pt x="27242" y="38711"/>
                    <a:pt x="33814" y="28233"/>
                    <a:pt x="33814" y="16720"/>
                  </a:cubicBezTo>
                  <a:lnTo>
                    <a:pt x="33814" y="1706"/>
                  </a:lnTo>
                  <a:cubicBezTo>
                    <a:pt x="28230" y="569"/>
                    <a:pt x="22566" y="0"/>
                    <a:pt x="16903"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09" name="Google Shape;309;p31"/>
            <p:cNvSpPr/>
            <p:nvPr/>
          </p:nvSpPr>
          <p:spPr>
            <a:xfrm>
              <a:off x="-1844770" y="4375254"/>
              <a:ext cx="1357089" cy="1788242"/>
            </a:xfrm>
            <a:custGeom>
              <a:avLst/>
              <a:gdLst/>
              <a:ahLst/>
              <a:cxnLst/>
              <a:rect l="l" t="t" r="r" b="b"/>
              <a:pathLst>
                <a:path w="30541" h="40244" extrusionOk="0">
                  <a:moveTo>
                    <a:pt x="15277" y="0"/>
                  </a:moveTo>
                  <a:cubicBezTo>
                    <a:pt x="10157" y="0"/>
                    <a:pt x="5025" y="477"/>
                    <a:pt x="1" y="1417"/>
                  </a:cubicBezTo>
                  <a:lnTo>
                    <a:pt x="1" y="15074"/>
                  </a:lnTo>
                  <a:cubicBezTo>
                    <a:pt x="1" y="20408"/>
                    <a:pt x="1501" y="25611"/>
                    <a:pt x="4335" y="30135"/>
                  </a:cubicBezTo>
                  <a:cubicBezTo>
                    <a:pt x="7014" y="34421"/>
                    <a:pt x="10788" y="37910"/>
                    <a:pt x="15277" y="40243"/>
                  </a:cubicBezTo>
                  <a:cubicBezTo>
                    <a:pt x="19753" y="37922"/>
                    <a:pt x="23516" y="34445"/>
                    <a:pt x="26206" y="30135"/>
                  </a:cubicBezTo>
                  <a:cubicBezTo>
                    <a:pt x="29052" y="25611"/>
                    <a:pt x="30540" y="20408"/>
                    <a:pt x="30540" y="15074"/>
                  </a:cubicBezTo>
                  <a:lnTo>
                    <a:pt x="30540" y="1417"/>
                  </a:lnTo>
                  <a:cubicBezTo>
                    <a:pt x="25516" y="477"/>
                    <a:pt x="20384" y="0"/>
                    <a:pt x="1527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0" name="Google Shape;310;p31"/>
            <p:cNvSpPr/>
            <p:nvPr/>
          </p:nvSpPr>
          <p:spPr>
            <a:xfrm>
              <a:off x="-1754299" y="5469878"/>
              <a:ext cx="1176150" cy="746019"/>
            </a:xfrm>
            <a:custGeom>
              <a:avLst/>
              <a:gdLst/>
              <a:ahLst/>
              <a:cxnLst/>
              <a:rect l="l" t="t" r="r" b="b"/>
              <a:pathLst>
                <a:path w="26469" h="16789" extrusionOk="0">
                  <a:moveTo>
                    <a:pt x="1656" y="0"/>
                  </a:moveTo>
                  <a:lnTo>
                    <a:pt x="1656" y="2929"/>
                  </a:lnTo>
                  <a:lnTo>
                    <a:pt x="1" y="2929"/>
                  </a:lnTo>
                  <a:cubicBezTo>
                    <a:pt x="108" y="3108"/>
                    <a:pt x="3335" y="8954"/>
                    <a:pt x="3918" y="9728"/>
                  </a:cubicBezTo>
                  <a:lnTo>
                    <a:pt x="13241" y="16788"/>
                  </a:lnTo>
                  <a:lnTo>
                    <a:pt x="23147" y="9347"/>
                  </a:lnTo>
                  <a:cubicBezTo>
                    <a:pt x="23730" y="8573"/>
                    <a:pt x="26361" y="3108"/>
                    <a:pt x="26468" y="2929"/>
                  </a:cubicBezTo>
                  <a:lnTo>
                    <a:pt x="24813" y="2929"/>
                  </a:lnTo>
                  <a:lnTo>
                    <a:pt x="24813" y="0"/>
                  </a:lnTo>
                  <a:lnTo>
                    <a:pt x="20229" y="0"/>
                  </a:lnTo>
                  <a:lnTo>
                    <a:pt x="20229" y="2929"/>
                  </a:lnTo>
                  <a:lnTo>
                    <a:pt x="15527" y="2929"/>
                  </a:lnTo>
                  <a:lnTo>
                    <a:pt x="15527" y="0"/>
                  </a:lnTo>
                  <a:lnTo>
                    <a:pt x="10943" y="0"/>
                  </a:lnTo>
                  <a:lnTo>
                    <a:pt x="10943" y="2929"/>
                  </a:lnTo>
                  <a:lnTo>
                    <a:pt x="6240" y="2929"/>
                  </a:lnTo>
                  <a:lnTo>
                    <a:pt x="624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11" name="Google Shape;311;p31"/>
            <p:cNvSpPr/>
            <p:nvPr/>
          </p:nvSpPr>
          <p:spPr>
            <a:xfrm>
              <a:off x="-1581266" y="4468346"/>
              <a:ext cx="830623" cy="930647"/>
            </a:xfrm>
            <a:custGeom>
              <a:avLst/>
              <a:gdLst/>
              <a:ahLst/>
              <a:cxnLst/>
              <a:rect l="l" t="t" r="r" b="b"/>
              <a:pathLst>
                <a:path w="18693" h="20944" extrusionOk="0">
                  <a:moveTo>
                    <a:pt x="11132" y="1"/>
                  </a:moveTo>
                  <a:cubicBezTo>
                    <a:pt x="11240" y="120"/>
                    <a:pt x="11323" y="287"/>
                    <a:pt x="11371" y="465"/>
                  </a:cubicBezTo>
                  <a:cubicBezTo>
                    <a:pt x="11406" y="632"/>
                    <a:pt x="11442" y="811"/>
                    <a:pt x="11442" y="989"/>
                  </a:cubicBezTo>
                  <a:lnTo>
                    <a:pt x="10728" y="989"/>
                  </a:lnTo>
                  <a:cubicBezTo>
                    <a:pt x="10561" y="572"/>
                    <a:pt x="10132" y="299"/>
                    <a:pt x="9680" y="239"/>
                  </a:cubicBezTo>
                  <a:lnTo>
                    <a:pt x="9680" y="239"/>
                  </a:lnTo>
                  <a:cubicBezTo>
                    <a:pt x="9870" y="680"/>
                    <a:pt x="9716" y="1192"/>
                    <a:pt x="9418" y="1573"/>
                  </a:cubicBezTo>
                  <a:cubicBezTo>
                    <a:pt x="9096" y="1942"/>
                    <a:pt x="8680" y="2180"/>
                    <a:pt x="8287" y="2430"/>
                  </a:cubicBezTo>
                  <a:cubicBezTo>
                    <a:pt x="7882" y="2668"/>
                    <a:pt x="7477" y="2954"/>
                    <a:pt x="7215" y="3335"/>
                  </a:cubicBezTo>
                  <a:cubicBezTo>
                    <a:pt x="7180" y="3382"/>
                    <a:pt x="7132" y="3442"/>
                    <a:pt x="7132" y="3501"/>
                  </a:cubicBezTo>
                  <a:cubicBezTo>
                    <a:pt x="7120" y="3609"/>
                    <a:pt x="7203" y="3716"/>
                    <a:pt x="7287" y="3787"/>
                  </a:cubicBezTo>
                  <a:cubicBezTo>
                    <a:pt x="7680" y="4097"/>
                    <a:pt x="8299" y="3859"/>
                    <a:pt x="8751" y="4085"/>
                  </a:cubicBezTo>
                  <a:lnTo>
                    <a:pt x="8846" y="4168"/>
                  </a:lnTo>
                  <a:cubicBezTo>
                    <a:pt x="8894" y="4228"/>
                    <a:pt x="8918" y="4287"/>
                    <a:pt x="8906" y="4347"/>
                  </a:cubicBezTo>
                  <a:cubicBezTo>
                    <a:pt x="8894" y="4454"/>
                    <a:pt x="8763" y="4501"/>
                    <a:pt x="8656" y="4525"/>
                  </a:cubicBezTo>
                  <a:cubicBezTo>
                    <a:pt x="8382" y="4606"/>
                    <a:pt x="8057" y="4662"/>
                    <a:pt x="7754" y="4662"/>
                  </a:cubicBezTo>
                  <a:cubicBezTo>
                    <a:pt x="7700" y="4662"/>
                    <a:pt x="7648" y="4660"/>
                    <a:pt x="7596" y="4656"/>
                  </a:cubicBezTo>
                  <a:lnTo>
                    <a:pt x="7596" y="4656"/>
                  </a:lnTo>
                  <a:cubicBezTo>
                    <a:pt x="7596" y="4799"/>
                    <a:pt x="7596" y="4918"/>
                    <a:pt x="7620" y="5037"/>
                  </a:cubicBezTo>
                  <a:cubicBezTo>
                    <a:pt x="7620" y="5073"/>
                    <a:pt x="7632" y="5133"/>
                    <a:pt x="7656" y="5168"/>
                  </a:cubicBezTo>
                  <a:cubicBezTo>
                    <a:pt x="7703" y="5216"/>
                    <a:pt x="7763" y="5216"/>
                    <a:pt x="7823" y="5216"/>
                  </a:cubicBezTo>
                  <a:cubicBezTo>
                    <a:pt x="8549" y="5228"/>
                    <a:pt x="9323" y="5287"/>
                    <a:pt x="10061" y="5299"/>
                  </a:cubicBezTo>
                  <a:cubicBezTo>
                    <a:pt x="10120" y="5466"/>
                    <a:pt x="10073" y="5656"/>
                    <a:pt x="9954" y="5811"/>
                  </a:cubicBezTo>
                  <a:cubicBezTo>
                    <a:pt x="9847" y="5954"/>
                    <a:pt x="9680" y="6049"/>
                    <a:pt x="9501" y="6109"/>
                  </a:cubicBezTo>
                  <a:cubicBezTo>
                    <a:pt x="9299" y="6173"/>
                    <a:pt x="9091" y="6198"/>
                    <a:pt x="8880" y="6198"/>
                  </a:cubicBezTo>
                  <a:cubicBezTo>
                    <a:pt x="8583" y="6198"/>
                    <a:pt x="8282" y="6148"/>
                    <a:pt x="7989" y="6085"/>
                  </a:cubicBezTo>
                  <a:cubicBezTo>
                    <a:pt x="7532" y="6000"/>
                    <a:pt x="7085" y="5877"/>
                    <a:pt x="6630" y="5877"/>
                  </a:cubicBezTo>
                  <a:cubicBezTo>
                    <a:pt x="6575" y="5877"/>
                    <a:pt x="6520" y="5879"/>
                    <a:pt x="6465" y="5883"/>
                  </a:cubicBezTo>
                  <a:cubicBezTo>
                    <a:pt x="5965" y="5930"/>
                    <a:pt x="5358" y="6192"/>
                    <a:pt x="5156" y="6668"/>
                  </a:cubicBezTo>
                  <a:cubicBezTo>
                    <a:pt x="4965" y="6168"/>
                    <a:pt x="4775" y="5668"/>
                    <a:pt x="4501" y="5216"/>
                  </a:cubicBezTo>
                  <a:cubicBezTo>
                    <a:pt x="4239" y="4752"/>
                    <a:pt x="3882" y="4323"/>
                    <a:pt x="3429" y="4037"/>
                  </a:cubicBezTo>
                  <a:cubicBezTo>
                    <a:pt x="3009" y="3772"/>
                    <a:pt x="2499" y="3627"/>
                    <a:pt x="1999" y="3627"/>
                  </a:cubicBezTo>
                  <a:cubicBezTo>
                    <a:pt x="1846" y="3627"/>
                    <a:pt x="1695" y="3640"/>
                    <a:pt x="1548" y="3668"/>
                  </a:cubicBezTo>
                  <a:cubicBezTo>
                    <a:pt x="1369" y="3692"/>
                    <a:pt x="1191" y="3751"/>
                    <a:pt x="1036" y="3859"/>
                  </a:cubicBezTo>
                  <a:cubicBezTo>
                    <a:pt x="810" y="4025"/>
                    <a:pt x="679" y="4287"/>
                    <a:pt x="619" y="4561"/>
                  </a:cubicBezTo>
                  <a:cubicBezTo>
                    <a:pt x="572" y="4823"/>
                    <a:pt x="548" y="5097"/>
                    <a:pt x="560" y="5371"/>
                  </a:cubicBezTo>
                  <a:cubicBezTo>
                    <a:pt x="1084" y="5418"/>
                    <a:pt x="1643" y="5406"/>
                    <a:pt x="2179" y="5418"/>
                  </a:cubicBezTo>
                  <a:cubicBezTo>
                    <a:pt x="2179" y="5287"/>
                    <a:pt x="2143" y="5168"/>
                    <a:pt x="2143" y="5025"/>
                  </a:cubicBezTo>
                  <a:cubicBezTo>
                    <a:pt x="2218" y="5020"/>
                    <a:pt x="2294" y="5015"/>
                    <a:pt x="2370" y="5015"/>
                  </a:cubicBezTo>
                  <a:cubicBezTo>
                    <a:pt x="2610" y="5015"/>
                    <a:pt x="2847" y="5059"/>
                    <a:pt x="3000" y="5240"/>
                  </a:cubicBezTo>
                  <a:cubicBezTo>
                    <a:pt x="3215" y="5478"/>
                    <a:pt x="3167" y="5847"/>
                    <a:pt x="3179" y="6168"/>
                  </a:cubicBezTo>
                  <a:cubicBezTo>
                    <a:pt x="3191" y="6526"/>
                    <a:pt x="3310" y="6871"/>
                    <a:pt x="3512" y="7145"/>
                  </a:cubicBezTo>
                  <a:lnTo>
                    <a:pt x="3774" y="7502"/>
                  </a:lnTo>
                  <a:cubicBezTo>
                    <a:pt x="3953" y="7752"/>
                    <a:pt x="4060" y="8073"/>
                    <a:pt x="4143" y="8371"/>
                  </a:cubicBezTo>
                  <a:cubicBezTo>
                    <a:pt x="3989" y="8395"/>
                    <a:pt x="3846" y="8442"/>
                    <a:pt x="3691" y="8454"/>
                  </a:cubicBezTo>
                  <a:cubicBezTo>
                    <a:pt x="3000" y="8490"/>
                    <a:pt x="2346" y="8621"/>
                    <a:pt x="1703" y="8847"/>
                  </a:cubicBezTo>
                  <a:cubicBezTo>
                    <a:pt x="1036" y="9097"/>
                    <a:pt x="357" y="9502"/>
                    <a:pt x="95" y="10169"/>
                  </a:cubicBezTo>
                  <a:cubicBezTo>
                    <a:pt x="24" y="10359"/>
                    <a:pt x="0" y="10586"/>
                    <a:pt x="179" y="10717"/>
                  </a:cubicBezTo>
                  <a:cubicBezTo>
                    <a:pt x="310" y="10907"/>
                    <a:pt x="572" y="10955"/>
                    <a:pt x="810" y="10955"/>
                  </a:cubicBezTo>
                  <a:cubicBezTo>
                    <a:pt x="1274" y="10955"/>
                    <a:pt x="1727" y="10871"/>
                    <a:pt x="2143" y="10705"/>
                  </a:cubicBezTo>
                  <a:cubicBezTo>
                    <a:pt x="2167" y="10693"/>
                    <a:pt x="2215" y="10669"/>
                    <a:pt x="2227" y="10645"/>
                  </a:cubicBezTo>
                  <a:cubicBezTo>
                    <a:pt x="2238" y="10609"/>
                    <a:pt x="2238" y="10574"/>
                    <a:pt x="2238" y="10538"/>
                  </a:cubicBezTo>
                  <a:cubicBezTo>
                    <a:pt x="2238" y="10395"/>
                    <a:pt x="2262" y="10276"/>
                    <a:pt x="2262" y="10121"/>
                  </a:cubicBezTo>
                  <a:cubicBezTo>
                    <a:pt x="3465" y="10097"/>
                    <a:pt x="4739" y="10050"/>
                    <a:pt x="5953" y="10038"/>
                  </a:cubicBezTo>
                  <a:lnTo>
                    <a:pt x="5953" y="10038"/>
                  </a:lnTo>
                  <a:cubicBezTo>
                    <a:pt x="5929" y="10609"/>
                    <a:pt x="5918" y="11240"/>
                    <a:pt x="6227" y="11729"/>
                  </a:cubicBezTo>
                  <a:cubicBezTo>
                    <a:pt x="6489" y="12145"/>
                    <a:pt x="6930" y="12419"/>
                    <a:pt x="7346" y="12669"/>
                  </a:cubicBezTo>
                  <a:cubicBezTo>
                    <a:pt x="7715" y="12895"/>
                    <a:pt x="8073" y="13098"/>
                    <a:pt x="8454" y="13324"/>
                  </a:cubicBezTo>
                  <a:cubicBezTo>
                    <a:pt x="8454" y="13443"/>
                    <a:pt x="8477" y="13562"/>
                    <a:pt x="8477" y="13681"/>
                  </a:cubicBezTo>
                  <a:cubicBezTo>
                    <a:pt x="8138" y="13467"/>
                    <a:pt x="7739" y="13404"/>
                    <a:pt x="7331" y="13404"/>
                  </a:cubicBezTo>
                  <a:cubicBezTo>
                    <a:pt x="7082" y="13404"/>
                    <a:pt x="6829" y="13428"/>
                    <a:pt x="6584" y="13455"/>
                  </a:cubicBezTo>
                  <a:cubicBezTo>
                    <a:pt x="6453" y="13467"/>
                    <a:pt x="6310" y="13503"/>
                    <a:pt x="6191" y="13574"/>
                  </a:cubicBezTo>
                  <a:cubicBezTo>
                    <a:pt x="6084" y="13645"/>
                    <a:pt x="6013" y="13765"/>
                    <a:pt x="5953" y="13872"/>
                  </a:cubicBezTo>
                  <a:cubicBezTo>
                    <a:pt x="5810" y="14110"/>
                    <a:pt x="5679" y="14384"/>
                    <a:pt x="5632" y="14657"/>
                  </a:cubicBezTo>
                  <a:cubicBezTo>
                    <a:pt x="5572" y="15169"/>
                    <a:pt x="5810" y="15646"/>
                    <a:pt x="6084" y="16074"/>
                  </a:cubicBezTo>
                  <a:cubicBezTo>
                    <a:pt x="6227" y="16324"/>
                    <a:pt x="6441" y="16598"/>
                    <a:pt x="6620" y="16836"/>
                  </a:cubicBezTo>
                  <a:cubicBezTo>
                    <a:pt x="6620" y="17134"/>
                    <a:pt x="6608" y="17491"/>
                    <a:pt x="6584" y="17801"/>
                  </a:cubicBezTo>
                  <a:cubicBezTo>
                    <a:pt x="5798" y="17789"/>
                    <a:pt x="5001" y="17777"/>
                    <a:pt x="4191" y="17777"/>
                  </a:cubicBezTo>
                  <a:cubicBezTo>
                    <a:pt x="4013" y="17777"/>
                    <a:pt x="3834" y="17777"/>
                    <a:pt x="3667" y="17813"/>
                  </a:cubicBezTo>
                  <a:cubicBezTo>
                    <a:pt x="3358" y="17896"/>
                    <a:pt x="3096" y="18110"/>
                    <a:pt x="2917" y="18384"/>
                  </a:cubicBezTo>
                  <a:cubicBezTo>
                    <a:pt x="2739" y="18646"/>
                    <a:pt x="2631" y="18979"/>
                    <a:pt x="2584" y="19289"/>
                  </a:cubicBezTo>
                  <a:cubicBezTo>
                    <a:pt x="2572" y="19384"/>
                    <a:pt x="2560" y="19468"/>
                    <a:pt x="2631" y="19527"/>
                  </a:cubicBezTo>
                  <a:cubicBezTo>
                    <a:pt x="2679" y="19575"/>
                    <a:pt x="2715" y="19575"/>
                    <a:pt x="2774" y="19575"/>
                  </a:cubicBezTo>
                  <a:cubicBezTo>
                    <a:pt x="3116" y="19589"/>
                    <a:pt x="3462" y="19594"/>
                    <a:pt x="3807" y="19594"/>
                  </a:cubicBezTo>
                  <a:cubicBezTo>
                    <a:pt x="4051" y="19594"/>
                    <a:pt x="4295" y="19592"/>
                    <a:pt x="4536" y="19587"/>
                  </a:cubicBezTo>
                  <a:cubicBezTo>
                    <a:pt x="4620" y="19587"/>
                    <a:pt x="4715" y="19575"/>
                    <a:pt x="4786" y="19527"/>
                  </a:cubicBezTo>
                  <a:cubicBezTo>
                    <a:pt x="4917" y="19420"/>
                    <a:pt x="4941" y="19170"/>
                    <a:pt x="4917" y="19003"/>
                  </a:cubicBezTo>
                  <a:lnTo>
                    <a:pt x="4917" y="19003"/>
                  </a:lnTo>
                  <a:cubicBezTo>
                    <a:pt x="5161" y="19018"/>
                    <a:pt x="5406" y="19026"/>
                    <a:pt x="5649" y="19026"/>
                  </a:cubicBezTo>
                  <a:cubicBezTo>
                    <a:pt x="6381" y="19026"/>
                    <a:pt x="7111" y="18959"/>
                    <a:pt x="7834" y="18825"/>
                  </a:cubicBezTo>
                  <a:cubicBezTo>
                    <a:pt x="8180" y="18765"/>
                    <a:pt x="8573" y="18670"/>
                    <a:pt x="8727" y="18372"/>
                  </a:cubicBezTo>
                  <a:cubicBezTo>
                    <a:pt x="8882" y="18110"/>
                    <a:pt x="8823" y="17777"/>
                    <a:pt x="8715" y="17491"/>
                  </a:cubicBezTo>
                  <a:cubicBezTo>
                    <a:pt x="8608" y="17205"/>
                    <a:pt x="8477" y="16860"/>
                    <a:pt x="8513" y="16562"/>
                  </a:cubicBezTo>
                  <a:lnTo>
                    <a:pt x="8513" y="16562"/>
                  </a:lnTo>
                  <a:cubicBezTo>
                    <a:pt x="8930" y="16622"/>
                    <a:pt x="9442" y="16682"/>
                    <a:pt x="9858" y="16682"/>
                  </a:cubicBezTo>
                  <a:cubicBezTo>
                    <a:pt x="9775" y="17277"/>
                    <a:pt x="9728" y="17956"/>
                    <a:pt x="10097" y="18432"/>
                  </a:cubicBezTo>
                  <a:cubicBezTo>
                    <a:pt x="10311" y="18682"/>
                    <a:pt x="10609" y="18848"/>
                    <a:pt x="10918" y="18932"/>
                  </a:cubicBezTo>
                  <a:cubicBezTo>
                    <a:pt x="11228" y="19027"/>
                    <a:pt x="11561" y="19051"/>
                    <a:pt x="11883" y="19063"/>
                  </a:cubicBezTo>
                  <a:cubicBezTo>
                    <a:pt x="12196" y="19079"/>
                    <a:pt x="12503" y="19091"/>
                    <a:pt x="12806" y="19091"/>
                  </a:cubicBezTo>
                  <a:cubicBezTo>
                    <a:pt x="13413" y="19091"/>
                    <a:pt x="14006" y="19043"/>
                    <a:pt x="14609" y="18884"/>
                  </a:cubicBezTo>
                  <a:cubicBezTo>
                    <a:pt x="14740" y="19039"/>
                    <a:pt x="14919" y="19158"/>
                    <a:pt x="15121" y="19241"/>
                  </a:cubicBezTo>
                  <a:cubicBezTo>
                    <a:pt x="15097" y="19396"/>
                    <a:pt x="15121" y="19563"/>
                    <a:pt x="15145" y="19706"/>
                  </a:cubicBezTo>
                  <a:cubicBezTo>
                    <a:pt x="14895" y="19706"/>
                    <a:pt x="14645" y="19706"/>
                    <a:pt x="14419" y="19837"/>
                  </a:cubicBezTo>
                  <a:cubicBezTo>
                    <a:pt x="14359" y="19872"/>
                    <a:pt x="14311" y="19920"/>
                    <a:pt x="14252" y="19956"/>
                  </a:cubicBezTo>
                  <a:cubicBezTo>
                    <a:pt x="14133" y="20051"/>
                    <a:pt x="14014" y="20158"/>
                    <a:pt x="13966" y="20301"/>
                  </a:cubicBezTo>
                  <a:cubicBezTo>
                    <a:pt x="13907" y="20480"/>
                    <a:pt x="13990" y="20706"/>
                    <a:pt x="13954" y="20884"/>
                  </a:cubicBezTo>
                  <a:cubicBezTo>
                    <a:pt x="14716" y="20896"/>
                    <a:pt x="15454" y="20932"/>
                    <a:pt x="16216" y="20944"/>
                  </a:cubicBezTo>
                  <a:cubicBezTo>
                    <a:pt x="16347" y="20944"/>
                    <a:pt x="16502" y="20944"/>
                    <a:pt x="16609" y="20873"/>
                  </a:cubicBezTo>
                  <a:cubicBezTo>
                    <a:pt x="16740" y="20765"/>
                    <a:pt x="16752" y="20575"/>
                    <a:pt x="16764" y="20408"/>
                  </a:cubicBezTo>
                  <a:cubicBezTo>
                    <a:pt x="16788" y="20063"/>
                    <a:pt x="16883" y="19634"/>
                    <a:pt x="16752" y="19301"/>
                  </a:cubicBezTo>
                  <a:cubicBezTo>
                    <a:pt x="16514" y="18729"/>
                    <a:pt x="16216" y="18146"/>
                    <a:pt x="15895" y="17610"/>
                  </a:cubicBezTo>
                  <a:cubicBezTo>
                    <a:pt x="15859" y="17563"/>
                    <a:pt x="15835" y="17515"/>
                    <a:pt x="15788" y="17491"/>
                  </a:cubicBezTo>
                  <a:cubicBezTo>
                    <a:pt x="15716" y="17444"/>
                    <a:pt x="15633" y="17432"/>
                    <a:pt x="15550" y="17432"/>
                  </a:cubicBezTo>
                  <a:cubicBezTo>
                    <a:pt x="15145" y="17420"/>
                    <a:pt x="14740" y="17384"/>
                    <a:pt x="14347" y="17372"/>
                  </a:cubicBezTo>
                  <a:cubicBezTo>
                    <a:pt x="13788" y="17336"/>
                    <a:pt x="13228" y="17313"/>
                    <a:pt x="12740" y="17086"/>
                  </a:cubicBezTo>
                  <a:cubicBezTo>
                    <a:pt x="12680" y="16967"/>
                    <a:pt x="12621" y="16836"/>
                    <a:pt x="12680" y="16717"/>
                  </a:cubicBezTo>
                  <a:cubicBezTo>
                    <a:pt x="12764" y="16503"/>
                    <a:pt x="12871" y="16312"/>
                    <a:pt x="12978" y="16122"/>
                  </a:cubicBezTo>
                  <a:cubicBezTo>
                    <a:pt x="13109" y="15872"/>
                    <a:pt x="13216" y="15550"/>
                    <a:pt x="13157" y="15277"/>
                  </a:cubicBezTo>
                  <a:cubicBezTo>
                    <a:pt x="13657" y="15229"/>
                    <a:pt x="14169" y="15158"/>
                    <a:pt x="14645" y="14955"/>
                  </a:cubicBezTo>
                  <a:cubicBezTo>
                    <a:pt x="15097" y="14765"/>
                    <a:pt x="15538" y="14443"/>
                    <a:pt x="15776" y="13979"/>
                  </a:cubicBezTo>
                  <a:cubicBezTo>
                    <a:pt x="15895" y="13765"/>
                    <a:pt x="15954" y="13526"/>
                    <a:pt x="15990" y="13288"/>
                  </a:cubicBezTo>
                  <a:cubicBezTo>
                    <a:pt x="16157" y="12491"/>
                    <a:pt x="16157" y="11526"/>
                    <a:pt x="15693" y="10836"/>
                  </a:cubicBezTo>
                  <a:cubicBezTo>
                    <a:pt x="15240" y="10157"/>
                    <a:pt x="14776" y="9419"/>
                    <a:pt x="14716" y="8585"/>
                  </a:cubicBezTo>
                  <a:cubicBezTo>
                    <a:pt x="14704" y="8347"/>
                    <a:pt x="14716" y="8097"/>
                    <a:pt x="14823" y="7871"/>
                  </a:cubicBezTo>
                  <a:cubicBezTo>
                    <a:pt x="14907" y="7657"/>
                    <a:pt x="15097" y="7454"/>
                    <a:pt x="15335" y="7395"/>
                  </a:cubicBezTo>
                  <a:cubicBezTo>
                    <a:pt x="15397" y="7379"/>
                    <a:pt x="15464" y="7371"/>
                    <a:pt x="15532" y="7371"/>
                  </a:cubicBezTo>
                  <a:cubicBezTo>
                    <a:pt x="15727" y="7371"/>
                    <a:pt x="15929" y="7438"/>
                    <a:pt x="16026" y="7597"/>
                  </a:cubicBezTo>
                  <a:cubicBezTo>
                    <a:pt x="15990" y="7847"/>
                    <a:pt x="15978" y="8109"/>
                    <a:pt x="15954" y="8371"/>
                  </a:cubicBezTo>
                  <a:cubicBezTo>
                    <a:pt x="15919" y="8704"/>
                    <a:pt x="15895" y="9050"/>
                    <a:pt x="15954" y="9395"/>
                  </a:cubicBezTo>
                  <a:cubicBezTo>
                    <a:pt x="15990" y="9597"/>
                    <a:pt x="16074" y="9800"/>
                    <a:pt x="16157" y="9990"/>
                  </a:cubicBezTo>
                  <a:cubicBezTo>
                    <a:pt x="16335" y="10359"/>
                    <a:pt x="16562" y="10728"/>
                    <a:pt x="16812" y="11050"/>
                  </a:cubicBezTo>
                  <a:cubicBezTo>
                    <a:pt x="16740" y="10776"/>
                    <a:pt x="16752" y="10467"/>
                    <a:pt x="16859" y="10193"/>
                  </a:cubicBezTo>
                  <a:cubicBezTo>
                    <a:pt x="17121" y="10359"/>
                    <a:pt x="17300" y="10645"/>
                    <a:pt x="17478" y="10907"/>
                  </a:cubicBezTo>
                  <a:cubicBezTo>
                    <a:pt x="17657" y="11181"/>
                    <a:pt x="17824" y="11467"/>
                    <a:pt x="18121" y="11598"/>
                  </a:cubicBezTo>
                  <a:cubicBezTo>
                    <a:pt x="17943" y="11312"/>
                    <a:pt x="17836" y="10967"/>
                    <a:pt x="17836" y="10633"/>
                  </a:cubicBezTo>
                  <a:cubicBezTo>
                    <a:pt x="17836" y="10514"/>
                    <a:pt x="17859" y="10371"/>
                    <a:pt x="17836" y="10252"/>
                  </a:cubicBezTo>
                  <a:cubicBezTo>
                    <a:pt x="17836" y="10169"/>
                    <a:pt x="17824" y="10050"/>
                    <a:pt x="17776" y="9955"/>
                  </a:cubicBezTo>
                  <a:lnTo>
                    <a:pt x="17776" y="9955"/>
                  </a:lnTo>
                  <a:cubicBezTo>
                    <a:pt x="17812" y="10002"/>
                    <a:pt x="17871" y="10038"/>
                    <a:pt x="17919" y="10062"/>
                  </a:cubicBezTo>
                  <a:cubicBezTo>
                    <a:pt x="18169" y="10193"/>
                    <a:pt x="18431" y="10336"/>
                    <a:pt x="18693" y="10467"/>
                  </a:cubicBezTo>
                  <a:cubicBezTo>
                    <a:pt x="18455" y="10300"/>
                    <a:pt x="18360" y="9990"/>
                    <a:pt x="18288" y="9705"/>
                  </a:cubicBezTo>
                  <a:cubicBezTo>
                    <a:pt x="18217" y="9419"/>
                    <a:pt x="18110" y="9097"/>
                    <a:pt x="17895" y="8883"/>
                  </a:cubicBezTo>
                  <a:lnTo>
                    <a:pt x="17895" y="8883"/>
                  </a:lnTo>
                  <a:cubicBezTo>
                    <a:pt x="17988" y="8936"/>
                    <a:pt x="18100" y="8960"/>
                    <a:pt x="18212" y="8960"/>
                  </a:cubicBezTo>
                  <a:cubicBezTo>
                    <a:pt x="18300" y="8960"/>
                    <a:pt x="18388" y="8945"/>
                    <a:pt x="18467" y="8919"/>
                  </a:cubicBezTo>
                  <a:cubicBezTo>
                    <a:pt x="18300" y="8812"/>
                    <a:pt x="18169" y="8669"/>
                    <a:pt x="18074" y="8502"/>
                  </a:cubicBezTo>
                  <a:cubicBezTo>
                    <a:pt x="17979" y="8335"/>
                    <a:pt x="17919" y="8133"/>
                    <a:pt x="17812" y="7954"/>
                  </a:cubicBezTo>
                  <a:cubicBezTo>
                    <a:pt x="17602" y="7598"/>
                    <a:pt x="17179" y="7370"/>
                    <a:pt x="16772" y="7370"/>
                  </a:cubicBezTo>
                  <a:cubicBezTo>
                    <a:pt x="16717" y="7370"/>
                    <a:pt x="16663" y="7374"/>
                    <a:pt x="16609" y="7383"/>
                  </a:cubicBezTo>
                  <a:cubicBezTo>
                    <a:pt x="16399" y="6941"/>
                    <a:pt x="15666" y="6591"/>
                    <a:pt x="15171" y="6591"/>
                  </a:cubicBezTo>
                  <a:cubicBezTo>
                    <a:pt x="15133" y="6591"/>
                    <a:pt x="15096" y="6593"/>
                    <a:pt x="15062" y="6597"/>
                  </a:cubicBezTo>
                  <a:cubicBezTo>
                    <a:pt x="14835" y="6621"/>
                    <a:pt x="14645" y="6728"/>
                    <a:pt x="14466" y="6859"/>
                  </a:cubicBezTo>
                  <a:cubicBezTo>
                    <a:pt x="13133" y="7895"/>
                    <a:pt x="13990" y="9883"/>
                    <a:pt x="14478" y="11133"/>
                  </a:cubicBezTo>
                  <a:cubicBezTo>
                    <a:pt x="14597" y="11467"/>
                    <a:pt x="14740" y="11788"/>
                    <a:pt x="14800" y="12133"/>
                  </a:cubicBezTo>
                  <a:cubicBezTo>
                    <a:pt x="14859" y="12479"/>
                    <a:pt x="14847" y="12848"/>
                    <a:pt x="14681" y="13157"/>
                  </a:cubicBezTo>
                  <a:cubicBezTo>
                    <a:pt x="14407" y="13705"/>
                    <a:pt x="13776" y="13907"/>
                    <a:pt x="13168" y="13979"/>
                  </a:cubicBezTo>
                  <a:cubicBezTo>
                    <a:pt x="13061" y="13622"/>
                    <a:pt x="12859" y="13288"/>
                    <a:pt x="12585" y="13026"/>
                  </a:cubicBezTo>
                  <a:cubicBezTo>
                    <a:pt x="12395" y="12848"/>
                    <a:pt x="12168" y="12622"/>
                    <a:pt x="11978" y="12443"/>
                  </a:cubicBezTo>
                  <a:cubicBezTo>
                    <a:pt x="11847" y="12312"/>
                    <a:pt x="11692" y="12193"/>
                    <a:pt x="11525" y="12086"/>
                  </a:cubicBezTo>
                  <a:cubicBezTo>
                    <a:pt x="11442" y="12014"/>
                    <a:pt x="11335" y="11955"/>
                    <a:pt x="11263" y="11883"/>
                  </a:cubicBezTo>
                  <a:cubicBezTo>
                    <a:pt x="11132" y="11740"/>
                    <a:pt x="11049" y="11550"/>
                    <a:pt x="11073" y="11359"/>
                  </a:cubicBezTo>
                  <a:cubicBezTo>
                    <a:pt x="11085" y="11169"/>
                    <a:pt x="11192" y="10990"/>
                    <a:pt x="11335" y="10871"/>
                  </a:cubicBezTo>
                  <a:cubicBezTo>
                    <a:pt x="11382" y="10836"/>
                    <a:pt x="11430" y="10812"/>
                    <a:pt x="11466" y="10812"/>
                  </a:cubicBezTo>
                  <a:cubicBezTo>
                    <a:pt x="11513" y="10824"/>
                    <a:pt x="11549" y="10836"/>
                    <a:pt x="11573" y="10848"/>
                  </a:cubicBezTo>
                  <a:cubicBezTo>
                    <a:pt x="11811" y="10990"/>
                    <a:pt x="11966" y="11252"/>
                    <a:pt x="11978" y="11538"/>
                  </a:cubicBezTo>
                  <a:cubicBezTo>
                    <a:pt x="12097" y="11348"/>
                    <a:pt x="12228" y="11145"/>
                    <a:pt x="12359" y="10955"/>
                  </a:cubicBezTo>
                  <a:cubicBezTo>
                    <a:pt x="12514" y="10752"/>
                    <a:pt x="12680" y="10538"/>
                    <a:pt x="12895" y="10407"/>
                  </a:cubicBezTo>
                  <a:cubicBezTo>
                    <a:pt x="13054" y="10315"/>
                    <a:pt x="13237" y="10217"/>
                    <a:pt x="13406" y="10217"/>
                  </a:cubicBezTo>
                  <a:cubicBezTo>
                    <a:pt x="13477" y="10217"/>
                    <a:pt x="13546" y="10234"/>
                    <a:pt x="13609" y="10276"/>
                  </a:cubicBezTo>
                  <a:cubicBezTo>
                    <a:pt x="13395" y="10038"/>
                    <a:pt x="13347" y="9693"/>
                    <a:pt x="13299" y="9383"/>
                  </a:cubicBezTo>
                  <a:cubicBezTo>
                    <a:pt x="13240" y="8883"/>
                    <a:pt x="13192" y="8407"/>
                    <a:pt x="13168" y="7919"/>
                  </a:cubicBezTo>
                  <a:cubicBezTo>
                    <a:pt x="13168" y="7800"/>
                    <a:pt x="13157" y="7692"/>
                    <a:pt x="13192" y="7597"/>
                  </a:cubicBezTo>
                  <a:cubicBezTo>
                    <a:pt x="13235" y="7501"/>
                    <a:pt x="13325" y="7415"/>
                    <a:pt x="13420" y="7415"/>
                  </a:cubicBezTo>
                  <a:cubicBezTo>
                    <a:pt x="13432" y="7415"/>
                    <a:pt x="13443" y="7416"/>
                    <a:pt x="13454" y="7419"/>
                  </a:cubicBezTo>
                  <a:cubicBezTo>
                    <a:pt x="13549" y="7430"/>
                    <a:pt x="13633" y="7502"/>
                    <a:pt x="13692" y="7597"/>
                  </a:cubicBezTo>
                  <a:cubicBezTo>
                    <a:pt x="13692" y="7419"/>
                    <a:pt x="13657" y="7216"/>
                    <a:pt x="13657" y="7038"/>
                  </a:cubicBezTo>
                  <a:cubicBezTo>
                    <a:pt x="13657" y="6609"/>
                    <a:pt x="13930" y="6204"/>
                    <a:pt x="14192" y="5847"/>
                  </a:cubicBezTo>
                  <a:cubicBezTo>
                    <a:pt x="14240" y="5811"/>
                    <a:pt x="14264" y="5764"/>
                    <a:pt x="14323" y="5728"/>
                  </a:cubicBezTo>
                  <a:cubicBezTo>
                    <a:pt x="14383" y="5704"/>
                    <a:pt x="14442" y="5704"/>
                    <a:pt x="14502" y="5704"/>
                  </a:cubicBezTo>
                  <a:lnTo>
                    <a:pt x="14835" y="5704"/>
                  </a:lnTo>
                  <a:cubicBezTo>
                    <a:pt x="14609" y="5585"/>
                    <a:pt x="14466" y="5359"/>
                    <a:pt x="14371" y="5121"/>
                  </a:cubicBezTo>
                  <a:cubicBezTo>
                    <a:pt x="14288" y="4882"/>
                    <a:pt x="14204" y="4573"/>
                    <a:pt x="14180" y="4323"/>
                  </a:cubicBezTo>
                  <a:lnTo>
                    <a:pt x="14180" y="4323"/>
                  </a:lnTo>
                  <a:cubicBezTo>
                    <a:pt x="14264" y="4343"/>
                    <a:pt x="14352" y="4352"/>
                    <a:pt x="14443" y="4352"/>
                  </a:cubicBezTo>
                  <a:cubicBezTo>
                    <a:pt x="14624" y="4352"/>
                    <a:pt x="14811" y="4315"/>
                    <a:pt x="14978" y="4251"/>
                  </a:cubicBezTo>
                  <a:cubicBezTo>
                    <a:pt x="14728" y="4168"/>
                    <a:pt x="14526" y="3990"/>
                    <a:pt x="14359" y="3787"/>
                  </a:cubicBezTo>
                  <a:cubicBezTo>
                    <a:pt x="14192" y="3573"/>
                    <a:pt x="14085" y="3275"/>
                    <a:pt x="13966" y="3037"/>
                  </a:cubicBezTo>
                  <a:cubicBezTo>
                    <a:pt x="14180" y="3037"/>
                    <a:pt x="14383" y="2918"/>
                    <a:pt x="14561" y="2799"/>
                  </a:cubicBezTo>
                  <a:cubicBezTo>
                    <a:pt x="14681" y="2727"/>
                    <a:pt x="14776" y="2644"/>
                    <a:pt x="14788" y="2501"/>
                  </a:cubicBezTo>
                  <a:cubicBezTo>
                    <a:pt x="14609" y="2477"/>
                    <a:pt x="14419" y="2501"/>
                    <a:pt x="14240" y="2466"/>
                  </a:cubicBezTo>
                  <a:cubicBezTo>
                    <a:pt x="14121" y="2430"/>
                    <a:pt x="14026" y="2382"/>
                    <a:pt x="13930" y="2323"/>
                  </a:cubicBezTo>
                  <a:cubicBezTo>
                    <a:pt x="13418" y="2049"/>
                    <a:pt x="12752" y="1787"/>
                    <a:pt x="12561" y="1251"/>
                  </a:cubicBezTo>
                  <a:cubicBezTo>
                    <a:pt x="12442" y="942"/>
                    <a:pt x="12323" y="596"/>
                    <a:pt x="12049" y="394"/>
                  </a:cubicBezTo>
                  <a:cubicBezTo>
                    <a:pt x="11942" y="322"/>
                    <a:pt x="11811" y="263"/>
                    <a:pt x="11692" y="203"/>
                  </a:cubicBezTo>
                  <a:cubicBezTo>
                    <a:pt x="11525" y="120"/>
                    <a:pt x="11287" y="60"/>
                    <a:pt x="1113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12" name="Google Shape;312;p31"/>
            <p:cNvSpPr/>
            <p:nvPr/>
          </p:nvSpPr>
          <p:spPr>
            <a:xfrm>
              <a:off x="-1341624" y="5669349"/>
              <a:ext cx="352947" cy="350237"/>
            </a:xfrm>
            <a:custGeom>
              <a:avLst/>
              <a:gdLst/>
              <a:ahLst/>
              <a:cxnLst/>
              <a:rect l="l" t="t" r="r" b="b"/>
              <a:pathLst>
                <a:path w="7943" h="7882" extrusionOk="0">
                  <a:moveTo>
                    <a:pt x="84" y="0"/>
                  </a:moveTo>
                  <a:lnTo>
                    <a:pt x="751" y="1631"/>
                  </a:lnTo>
                  <a:lnTo>
                    <a:pt x="953" y="1238"/>
                  </a:lnTo>
                  <a:lnTo>
                    <a:pt x="3608" y="3893"/>
                  </a:lnTo>
                  <a:lnTo>
                    <a:pt x="1822" y="5679"/>
                  </a:lnTo>
                  <a:cubicBezTo>
                    <a:pt x="1453" y="5703"/>
                    <a:pt x="1096" y="5870"/>
                    <a:pt x="822" y="6132"/>
                  </a:cubicBezTo>
                  <a:lnTo>
                    <a:pt x="1" y="6953"/>
                  </a:lnTo>
                  <a:lnTo>
                    <a:pt x="632" y="6953"/>
                  </a:lnTo>
                  <a:lnTo>
                    <a:pt x="644" y="7025"/>
                  </a:lnTo>
                  <a:cubicBezTo>
                    <a:pt x="655" y="7060"/>
                    <a:pt x="679" y="7072"/>
                    <a:pt x="691" y="7108"/>
                  </a:cubicBezTo>
                  <a:lnTo>
                    <a:pt x="775" y="7191"/>
                  </a:lnTo>
                  <a:cubicBezTo>
                    <a:pt x="822" y="7239"/>
                    <a:pt x="870" y="7251"/>
                    <a:pt x="929" y="7251"/>
                  </a:cubicBezTo>
                  <a:lnTo>
                    <a:pt x="929" y="7882"/>
                  </a:lnTo>
                  <a:lnTo>
                    <a:pt x="1751" y="7060"/>
                  </a:lnTo>
                  <a:cubicBezTo>
                    <a:pt x="2013" y="6787"/>
                    <a:pt x="2179" y="6429"/>
                    <a:pt x="2203" y="6048"/>
                  </a:cubicBezTo>
                  <a:lnTo>
                    <a:pt x="3989" y="4262"/>
                  </a:lnTo>
                  <a:lnTo>
                    <a:pt x="5704" y="5977"/>
                  </a:lnTo>
                  <a:lnTo>
                    <a:pt x="5763" y="6037"/>
                  </a:lnTo>
                  <a:cubicBezTo>
                    <a:pt x="5799" y="6418"/>
                    <a:pt x="5954" y="6775"/>
                    <a:pt x="6228" y="7049"/>
                  </a:cubicBezTo>
                  <a:lnTo>
                    <a:pt x="7049" y="7858"/>
                  </a:lnTo>
                  <a:lnTo>
                    <a:pt x="7049" y="7239"/>
                  </a:lnTo>
                  <a:cubicBezTo>
                    <a:pt x="7109" y="7239"/>
                    <a:pt x="7144" y="7227"/>
                    <a:pt x="7192" y="7180"/>
                  </a:cubicBezTo>
                  <a:lnTo>
                    <a:pt x="7263" y="7108"/>
                  </a:lnTo>
                  <a:cubicBezTo>
                    <a:pt x="7287" y="7084"/>
                    <a:pt x="7299" y="7060"/>
                    <a:pt x="7311" y="7025"/>
                  </a:cubicBezTo>
                  <a:lnTo>
                    <a:pt x="7311" y="7013"/>
                  </a:lnTo>
                  <a:lnTo>
                    <a:pt x="7311" y="7001"/>
                  </a:lnTo>
                  <a:lnTo>
                    <a:pt x="7311" y="6953"/>
                  </a:lnTo>
                  <a:lnTo>
                    <a:pt x="7942" y="6953"/>
                  </a:lnTo>
                  <a:lnTo>
                    <a:pt x="7109" y="6132"/>
                  </a:lnTo>
                  <a:cubicBezTo>
                    <a:pt x="6835" y="5870"/>
                    <a:pt x="6478" y="5703"/>
                    <a:pt x="6109" y="5679"/>
                  </a:cubicBezTo>
                  <a:lnTo>
                    <a:pt x="4323" y="3893"/>
                  </a:lnTo>
                  <a:lnTo>
                    <a:pt x="6966" y="1238"/>
                  </a:lnTo>
                  <a:lnTo>
                    <a:pt x="7180" y="1631"/>
                  </a:lnTo>
                  <a:lnTo>
                    <a:pt x="7847" y="0"/>
                  </a:lnTo>
                  <a:lnTo>
                    <a:pt x="7847" y="0"/>
                  </a:lnTo>
                  <a:lnTo>
                    <a:pt x="6228" y="679"/>
                  </a:lnTo>
                  <a:lnTo>
                    <a:pt x="6609" y="881"/>
                  </a:lnTo>
                  <a:lnTo>
                    <a:pt x="3965" y="3536"/>
                  </a:lnTo>
                  <a:lnTo>
                    <a:pt x="1310" y="881"/>
                  </a:lnTo>
                  <a:lnTo>
                    <a:pt x="1703" y="679"/>
                  </a:lnTo>
                  <a:lnTo>
                    <a:pt x="8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3" name="Google Shape;313;p31"/>
            <p:cNvSpPr/>
            <p:nvPr/>
          </p:nvSpPr>
          <p:spPr>
            <a:xfrm>
              <a:off x="-1560648" y="5813765"/>
              <a:ext cx="325931" cy="60876"/>
            </a:xfrm>
            <a:custGeom>
              <a:avLst/>
              <a:gdLst/>
              <a:ahLst/>
              <a:cxnLst/>
              <a:rect l="l" t="t" r="r" b="b"/>
              <a:pathLst>
                <a:path w="7335" h="1370" extrusionOk="0">
                  <a:moveTo>
                    <a:pt x="5704" y="0"/>
                  </a:moveTo>
                  <a:lnTo>
                    <a:pt x="5823" y="417"/>
                  </a:lnTo>
                  <a:lnTo>
                    <a:pt x="2215" y="417"/>
                  </a:lnTo>
                  <a:cubicBezTo>
                    <a:pt x="1917" y="167"/>
                    <a:pt x="1560" y="24"/>
                    <a:pt x="1167" y="24"/>
                  </a:cubicBezTo>
                  <a:lnTo>
                    <a:pt x="12" y="24"/>
                  </a:lnTo>
                  <a:lnTo>
                    <a:pt x="453" y="477"/>
                  </a:lnTo>
                  <a:cubicBezTo>
                    <a:pt x="405" y="524"/>
                    <a:pt x="393" y="560"/>
                    <a:pt x="393" y="620"/>
                  </a:cubicBezTo>
                  <a:lnTo>
                    <a:pt x="393" y="739"/>
                  </a:lnTo>
                  <a:cubicBezTo>
                    <a:pt x="393" y="774"/>
                    <a:pt x="393" y="798"/>
                    <a:pt x="405" y="822"/>
                  </a:cubicBezTo>
                  <a:lnTo>
                    <a:pt x="405" y="834"/>
                  </a:lnTo>
                  <a:cubicBezTo>
                    <a:pt x="405" y="834"/>
                    <a:pt x="405" y="846"/>
                    <a:pt x="417" y="846"/>
                  </a:cubicBezTo>
                  <a:lnTo>
                    <a:pt x="453" y="882"/>
                  </a:lnTo>
                  <a:lnTo>
                    <a:pt x="0" y="1322"/>
                  </a:lnTo>
                  <a:lnTo>
                    <a:pt x="1167" y="1322"/>
                  </a:lnTo>
                  <a:cubicBezTo>
                    <a:pt x="1548" y="1322"/>
                    <a:pt x="1905" y="1191"/>
                    <a:pt x="2191" y="953"/>
                  </a:cubicBezTo>
                  <a:lnTo>
                    <a:pt x="5823" y="953"/>
                  </a:lnTo>
                  <a:lnTo>
                    <a:pt x="5704" y="1370"/>
                  </a:lnTo>
                  <a:lnTo>
                    <a:pt x="5704" y="1370"/>
                  </a:lnTo>
                  <a:lnTo>
                    <a:pt x="7335" y="679"/>
                  </a:lnTo>
                  <a:lnTo>
                    <a:pt x="570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4" name="Google Shape;314;p31"/>
            <p:cNvSpPr/>
            <p:nvPr/>
          </p:nvSpPr>
          <p:spPr>
            <a:xfrm>
              <a:off x="-1097183" y="5813765"/>
              <a:ext cx="325398" cy="60876"/>
            </a:xfrm>
            <a:custGeom>
              <a:avLst/>
              <a:gdLst/>
              <a:ahLst/>
              <a:cxnLst/>
              <a:rect l="l" t="t" r="r" b="b"/>
              <a:pathLst>
                <a:path w="7323" h="1370" extrusionOk="0">
                  <a:moveTo>
                    <a:pt x="1620" y="0"/>
                  </a:moveTo>
                  <a:lnTo>
                    <a:pt x="0" y="679"/>
                  </a:lnTo>
                  <a:lnTo>
                    <a:pt x="1620" y="1370"/>
                  </a:lnTo>
                  <a:lnTo>
                    <a:pt x="1620" y="1370"/>
                  </a:lnTo>
                  <a:lnTo>
                    <a:pt x="1501" y="953"/>
                  </a:lnTo>
                  <a:lnTo>
                    <a:pt x="5132" y="953"/>
                  </a:lnTo>
                  <a:cubicBezTo>
                    <a:pt x="5406" y="1191"/>
                    <a:pt x="5763" y="1322"/>
                    <a:pt x="6156" y="1322"/>
                  </a:cubicBezTo>
                  <a:lnTo>
                    <a:pt x="7311" y="1322"/>
                  </a:lnTo>
                  <a:lnTo>
                    <a:pt x="6870" y="882"/>
                  </a:lnTo>
                  <a:lnTo>
                    <a:pt x="6894" y="846"/>
                  </a:lnTo>
                  <a:cubicBezTo>
                    <a:pt x="6918" y="846"/>
                    <a:pt x="6918" y="834"/>
                    <a:pt x="6918" y="834"/>
                  </a:cubicBezTo>
                  <a:lnTo>
                    <a:pt x="6918" y="822"/>
                  </a:lnTo>
                  <a:cubicBezTo>
                    <a:pt x="6930" y="798"/>
                    <a:pt x="6930" y="774"/>
                    <a:pt x="6930" y="739"/>
                  </a:cubicBezTo>
                  <a:lnTo>
                    <a:pt x="6930" y="620"/>
                  </a:lnTo>
                  <a:cubicBezTo>
                    <a:pt x="6930" y="560"/>
                    <a:pt x="6918" y="524"/>
                    <a:pt x="6870" y="477"/>
                  </a:cubicBezTo>
                  <a:lnTo>
                    <a:pt x="7323" y="24"/>
                  </a:lnTo>
                  <a:lnTo>
                    <a:pt x="6156" y="24"/>
                  </a:lnTo>
                  <a:cubicBezTo>
                    <a:pt x="5763" y="24"/>
                    <a:pt x="5418" y="167"/>
                    <a:pt x="5120" y="417"/>
                  </a:cubicBezTo>
                  <a:lnTo>
                    <a:pt x="1501" y="417"/>
                  </a:lnTo>
                  <a:lnTo>
                    <a:pt x="162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
        <p:nvSpPr>
          <p:cNvPr id="315" name="Google Shape;315;p31"/>
          <p:cNvSpPr/>
          <p:nvPr/>
        </p:nvSpPr>
        <p:spPr>
          <a:xfrm>
            <a:off x="229309" y="1718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16" name="Google Shape;316;p31"/>
          <p:cNvSpPr/>
          <p:nvPr/>
        </p:nvSpPr>
        <p:spPr>
          <a:xfrm>
            <a:off x="3924575" y="3549903"/>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17" name="Google Shape;317;p31"/>
          <p:cNvSpPr/>
          <p:nvPr/>
        </p:nvSpPr>
        <p:spPr>
          <a:xfrm>
            <a:off x="696375" y="60358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18" name="Google Shape;318;p31"/>
          <p:cNvSpPr txBox="1">
            <a:spLocks noGrp="1"/>
          </p:cNvSpPr>
          <p:nvPr>
            <p:ph type="subTitle" idx="1"/>
          </p:nvPr>
        </p:nvSpPr>
        <p:spPr>
          <a:xfrm>
            <a:off x="2025570" y="1663658"/>
            <a:ext cx="9505701" cy="2471826"/>
          </a:xfrm>
          <a:prstGeom prst="rect">
            <a:avLst/>
          </a:prstGeom>
        </p:spPr>
        <p:txBody>
          <a:bodyPr spcFirstLastPara="1" vert="horz" wrap="square" lIns="121900" tIns="121900" rIns="121900" bIns="121900" rtlCol="0" anchor="t" anchorCtr="0">
            <a:noAutofit/>
          </a:bodyPr>
          <a:lstStyle/>
          <a:p>
            <a:pPr marL="0" indent="0"/>
            <a:r>
              <a:rPr lang="en" sz="3200" dirty="0"/>
              <a:t>Knightly Knockout is a first person 1v1 swordfighting game. The first player to win 3 round wins.</a:t>
            </a:r>
          </a:p>
          <a:p>
            <a:pPr marL="0" indent="0"/>
            <a:endParaRPr lang="en" sz="3200" dirty="0"/>
          </a:p>
          <a:p>
            <a:pPr marL="0" indent="0"/>
            <a:r>
              <a:rPr lang="en" sz="3200" dirty="0"/>
              <a:t>The game will be networked multiplayer.</a:t>
            </a:r>
            <a:endParaRPr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34"/>
          <p:cNvGrpSpPr/>
          <p:nvPr/>
        </p:nvGrpSpPr>
        <p:grpSpPr>
          <a:xfrm>
            <a:off x="4573839" y="903120"/>
            <a:ext cx="3044323" cy="4867179"/>
            <a:chOff x="3430379" y="677340"/>
            <a:chExt cx="2283242" cy="3650384"/>
          </a:xfrm>
        </p:grpSpPr>
        <p:grpSp>
          <p:nvGrpSpPr>
            <p:cNvPr id="397" name="Google Shape;397;p34"/>
            <p:cNvGrpSpPr/>
            <p:nvPr/>
          </p:nvGrpSpPr>
          <p:grpSpPr>
            <a:xfrm>
              <a:off x="3430379" y="1437652"/>
              <a:ext cx="2283242" cy="2890072"/>
              <a:chOff x="630725" y="1535150"/>
              <a:chExt cx="957575" cy="1212075"/>
            </a:xfrm>
          </p:grpSpPr>
          <p:sp>
            <p:nvSpPr>
              <p:cNvPr id="398" name="Google Shape;398;p34"/>
              <p:cNvSpPr/>
              <p:nvPr/>
            </p:nvSpPr>
            <p:spPr>
              <a:xfrm>
                <a:off x="630725" y="1535150"/>
                <a:ext cx="957575" cy="1212075"/>
              </a:xfrm>
              <a:custGeom>
                <a:avLst/>
                <a:gdLst/>
                <a:ahLst/>
                <a:cxnLst/>
                <a:rect l="l" t="t" r="r" b="b"/>
                <a:pathLst>
                  <a:path w="38303" h="48483" extrusionOk="0">
                    <a:moveTo>
                      <a:pt x="19158" y="0"/>
                    </a:moveTo>
                    <a:cubicBezTo>
                      <a:pt x="13335" y="0"/>
                      <a:pt x="7501" y="595"/>
                      <a:pt x="1798" y="1750"/>
                    </a:cubicBezTo>
                    <a:lnTo>
                      <a:pt x="0" y="2119"/>
                    </a:lnTo>
                    <a:lnTo>
                      <a:pt x="0" y="18967"/>
                    </a:lnTo>
                    <a:cubicBezTo>
                      <a:pt x="0" y="25039"/>
                      <a:pt x="1679" y="30968"/>
                      <a:pt x="4906" y="36100"/>
                    </a:cubicBezTo>
                    <a:cubicBezTo>
                      <a:pt x="8132" y="41231"/>
                      <a:pt x="12728" y="45363"/>
                      <a:pt x="18169" y="48006"/>
                    </a:cubicBezTo>
                    <a:lnTo>
                      <a:pt x="19158" y="48482"/>
                    </a:lnTo>
                    <a:lnTo>
                      <a:pt x="20134" y="48006"/>
                    </a:lnTo>
                    <a:cubicBezTo>
                      <a:pt x="25599" y="45363"/>
                      <a:pt x="30183" y="41231"/>
                      <a:pt x="33397" y="36100"/>
                    </a:cubicBezTo>
                    <a:cubicBezTo>
                      <a:pt x="36612" y="30956"/>
                      <a:pt x="38303" y="25027"/>
                      <a:pt x="38303" y="18967"/>
                    </a:cubicBezTo>
                    <a:lnTo>
                      <a:pt x="38303" y="2119"/>
                    </a:lnTo>
                    <a:lnTo>
                      <a:pt x="36505" y="1750"/>
                    </a:lnTo>
                    <a:cubicBezTo>
                      <a:pt x="30802" y="595"/>
                      <a:pt x="24968" y="0"/>
                      <a:pt x="19158" y="0"/>
                    </a:cubicBezTo>
                    <a:close/>
                  </a:path>
                </a:pathLst>
              </a:custGeom>
              <a:solidFill>
                <a:schemeClr val="dk2"/>
              </a:solidFill>
              <a:ln>
                <a:noFill/>
              </a:ln>
              <a:effectLst>
                <a:outerShdw dist="95250" dir="2640000" algn="bl" rotWithShape="0">
                  <a:srgbClr val="000000">
                    <a:alpha val="11000"/>
                  </a:srgbClr>
                </a:outerShdw>
              </a:effectLst>
            </p:spPr>
            <p:txBody>
              <a:bodyPr spcFirstLastPara="1" wrap="square" lIns="121900" tIns="121900" rIns="121900" bIns="121900" anchor="ctr" anchorCtr="0">
                <a:noAutofit/>
              </a:bodyPr>
              <a:lstStyle/>
              <a:p>
                <a:endParaRPr sz="2400"/>
              </a:p>
            </p:txBody>
          </p:sp>
          <p:sp>
            <p:nvSpPr>
              <p:cNvPr id="399" name="Google Shape;399;p34"/>
              <p:cNvSpPr/>
              <p:nvPr/>
            </p:nvSpPr>
            <p:spPr>
              <a:xfrm>
                <a:off x="686975" y="1591325"/>
                <a:ext cx="845375" cy="1093375"/>
              </a:xfrm>
              <a:custGeom>
                <a:avLst/>
                <a:gdLst/>
                <a:ahLst/>
                <a:cxnLst/>
                <a:rect l="l" t="t" r="r" b="b"/>
                <a:pathLst>
                  <a:path w="33815" h="43735" extrusionOk="0">
                    <a:moveTo>
                      <a:pt x="16903" y="0"/>
                    </a:moveTo>
                    <a:cubicBezTo>
                      <a:pt x="11240" y="0"/>
                      <a:pt x="5579" y="569"/>
                      <a:pt x="1" y="1706"/>
                    </a:cubicBezTo>
                    <a:lnTo>
                      <a:pt x="1" y="16720"/>
                    </a:lnTo>
                    <a:cubicBezTo>
                      <a:pt x="1" y="28209"/>
                      <a:pt x="6561" y="38711"/>
                      <a:pt x="16908" y="43735"/>
                    </a:cubicBezTo>
                    <a:cubicBezTo>
                      <a:pt x="27242" y="38711"/>
                      <a:pt x="33814" y="28233"/>
                      <a:pt x="33814" y="16720"/>
                    </a:cubicBezTo>
                    <a:lnTo>
                      <a:pt x="33814" y="1706"/>
                    </a:lnTo>
                    <a:cubicBezTo>
                      <a:pt x="28230" y="569"/>
                      <a:pt x="22566" y="0"/>
                      <a:pt x="1690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00" name="Google Shape;400;p34"/>
              <p:cNvSpPr/>
              <p:nvPr/>
            </p:nvSpPr>
            <p:spPr>
              <a:xfrm>
                <a:off x="727750" y="1632475"/>
                <a:ext cx="763525" cy="1006100"/>
              </a:xfrm>
              <a:custGeom>
                <a:avLst/>
                <a:gdLst/>
                <a:ahLst/>
                <a:cxnLst/>
                <a:rect l="l" t="t" r="r" b="b"/>
                <a:pathLst>
                  <a:path w="30541" h="40244" extrusionOk="0">
                    <a:moveTo>
                      <a:pt x="15277" y="0"/>
                    </a:moveTo>
                    <a:cubicBezTo>
                      <a:pt x="10157" y="0"/>
                      <a:pt x="5025" y="477"/>
                      <a:pt x="1" y="1417"/>
                    </a:cubicBezTo>
                    <a:lnTo>
                      <a:pt x="1" y="15074"/>
                    </a:lnTo>
                    <a:cubicBezTo>
                      <a:pt x="1" y="20408"/>
                      <a:pt x="1501" y="25611"/>
                      <a:pt x="4335" y="30135"/>
                    </a:cubicBezTo>
                    <a:cubicBezTo>
                      <a:pt x="7014" y="34421"/>
                      <a:pt x="10788" y="37910"/>
                      <a:pt x="15277" y="40243"/>
                    </a:cubicBezTo>
                    <a:cubicBezTo>
                      <a:pt x="19753" y="37922"/>
                      <a:pt x="23516" y="34445"/>
                      <a:pt x="26206" y="30135"/>
                    </a:cubicBezTo>
                    <a:cubicBezTo>
                      <a:pt x="29052" y="25611"/>
                      <a:pt x="30540" y="20408"/>
                      <a:pt x="30540" y="15074"/>
                    </a:cubicBezTo>
                    <a:lnTo>
                      <a:pt x="30540" y="1417"/>
                    </a:lnTo>
                    <a:cubicBezTo>
                      <a:pt x="25516" y="477"/>
                      <a:pt x="20384" y="0"/>
                      <a:pt x="1527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1" name="Google Shape;401;p34"/>
              <p:cNvSpPr/>
              <p:nvPr/>
            </p:nvSpPr>
            <p:spPr>
              <a:xfrm>
                <a:off x="778650" y="2248325"/>
                <a:ext cx="661725" cy="419725"/>
              </a:xfrm>
              <a:custGeom>
                <a:avLst/>
                <a:gdLst/>
                <a:ahLst/>
                <a:cxnLst/>
                <a:rect l="l" t="t" r="r" b="b"/>
                <a:pathLst>
                  <a:path w="26469" h="16789" extrusionOk="0">
                    <a:moveTo>
                      <a:pt x="1656" y="0"/>
                    </a:moveTo>
                    <a:lnTo>
                      <a:pt x="1656" y="2929"/>
                    </a:lnTo>
                    <a:lnTo>
                      <a:pt x="1" y="2929"/>
                    </a:lnTo>
                    <a:cubicBezTo>
                      <a:pt x="108" y="3108"/>
                      <a:pt x="3335" y="8954"/>
                      <a:pt x="3918" y="9728"/>
                    </a:cubicBezTo>
                    <a:lnTo>
                      <a:pt x="13241" y="16788"/>
                    </a:lnTo>
                    <a:lnTo>
                      <a:pt x="23147" y="9347"/>
                    </a:lnTo>
                    <a:cubicBezTo>
                      <a:pt x="23730" y="8573"/>
                      <a:pt x="26361" y="3108"/>
                      <a:pt x="26468" y="2929"/>
                    </a:cubicBezTo>
                    <a:lnTo>
                      <a:pt x="24813" y="2929"/>
                    </a:lnTo>
                    <a:lnTo>
                      <a:pt x="24813" y="0"/>
                    </a:lnTo>
                    <a:lnTo>
                      <a:pt x="20229" y="0"/>
                    </a:lnTo>
                    <a:lnTo>
                      <a:pt x="20229" y="2929"/>
                    </a:lnTo>
                    <a:lnTo>
                      <a:pt x="15527" y="2929"/>
                    </a:lnTo>
                    <a:lnTo>
                      <a:pt x="15527" y="0"/>
                    </a:lnTo>
                    <a:lnTo>
                      <a:pt x="10943" y="0"/>
                    </a:lnTo>
                    <a:lnTo>
                      <a:pt x="10943" y="2929"/>
                    </a:lnTo>
                    <a:lnTo>
                      <a:pt x="6240" y="2929"/>
                    </a:lnTo>
                    <a:lnTo>
                      <a:pt x="6240"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402" name="Google Shape;402;p34"/>
            <p:cNvSpPr/>
            <p:nvPr/>
          </p:nvSpPr>
          <p:spPr>
            <a:xfrm>
              <a:off x="4279067" y="677340"/>
              <a:ext cx="585850" cy="591353"/>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3" name="Google Shape;403;p34"/>
            <p:cNvSpPr/>
            <p:nvPr/>
          </p:nvSpPr>
          <p:spPr>
            <a:xfrm>
              <a:off x="5110576" y="970877"/>
              <a:ext cx="362174" cy="365574"/>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4" name="Google Shape;404;p34"/>
            <p:cNvSpPr/>
            <p:nvPr/>
          </p:nvSpPr>
          <p:spPr>
            <a:xfrm>
              <a:off x="3671251" y="970877"/>
              <a:ext cx="362174" cy="365574"/>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405" name="Google Shape;405;p34"/>
          <p:cNvSpPr/>
          <p:nvPr/>
        </p:nvSpPr>
        <p:spPr>
          <a:xfrm flipH="1">
            <a:off x="7945534" y="1294504"/>
            <a:ext cx="2995981" cy="4269048"/>
          </a:xfrm>
          <a:custGeom>
            <a:avLst/>
            <a:gdLst/>
            <a:ahLst/>
            <a:cxnLst/>
            <a:rect l="l" t="t" r="r" b="b"/>
            <a:pathLst>
              <a:path w="26873" h="38292" extrusionOk="0">
                <a:moveTo>
                  <a:pt x="15562" y="1"/>
                </a:moveTo>
                <a:cubicBezTo>
                  <a:pt x="15002" y="132"/>
                  <a:pt x="14419" y="275"/>
                  <a:pt x="13978" y="656"/>
                </a:cubicBezTo>
                <a:cubicBezTo>
                  <a:pt x="13645" y="930"/>
                  <a:pt x="13419" y="1323"/>
                  <a:pt x="13204" y="1692"/>
                </a:cubicBezTo>
                <a:cubicBezTo>
                  <a:pt x="12871" y="2263"/>
                  <a:pt x="12466" y="2894"/>
                  <a:pt x="11776" y="3049"/>
                </a:cubicBezTo>
                <a:cubicBezTo>
                  <a:pt x="11713" y="3060"/>
                  <a:pt x="11650" y="3066"/>
                  <a:pt x="11587" y="3066"/>
                </a:cubicBezTo>
                <a:cubicBezTo>
                  <a:pt x="11387" y="3066"/>
                  <a:pt x="11191" y="3006"/>
                  <a:pt x="11037" y="2870"/>
                </a:cubicBezTo>
                <a:lnTo>
                  <a:pt x="11037" y="2870"/>
                </a:lnTo>
                <a:cubicBezTo>
                  <a:pt x="10442" y="3704"/>
                  <a:pt x="11776" y="4716"/>
                  <a:pt x="12514" y="4716"/>
                </a:cubicBezTo>
                <a:cubicBezTo>
                  <a:pt x="12788" y="4716"/>
                  <a:pt x="13038" y="4656"/>
                  <a:pt x="13288" y="4621"/>
                </a:cubicBezTo>
                <a:cubicBezTo>
                  <a:pt x="13364" y="4614"/>
                  <a:pt x="13442" y="4611"/>
                  <a:pt x="13520" y="4611"/>
                </a:cubicBezTo>
                <a:cubicBezTo>
                  <a:pt x="13902" y="4611"/>
                  <a:pt x="14287" y="4691"/>
                  <a:pt x="14574" y="4918"/>
                </a:cubicBezTo>
                <a:cubicBezTo>
                  <a:pt x="14669" y="5013"/>
                  <a:pt x="14764" y="5144"/>
                  <a:pt x="14824" y="5275"/>
                </a:cubicBezTo>
                <a:cubicBezTo>
                  <a:pt x="14431" y="5240"/>
                  <a:pt x="14050" y="5144"/>
                  <a:pt x="13692" y="5002"/>
                </a:cubicBezTo>
                <a:cubicBezTo>
                  <a:pt x="13476" y="4918"/>
                  <a:pt x="13226" y="4812"/>
                  <a:pt x="12993" y="4812"/>
                </a:cubicBezTo>
                <a:cubicBezTo>
                  <a:pt x="12892" y="4812"/>
                  <a:pt x="12794" y="4832"/>
                  <a:pt x="12704" y="4882"/>
                </a:cubicBezTo>
                <a:cubicBezTo>
                  <a:pt x="12859" y="4918"/>
                  <a:pt x="13002" y="4954"/>
                  <a:pt x="13157" y="5002"/>
                </a:cubicBezTo>
                <a:cubicBezTo>
                  <a:pt x="13038" y="5066"/>
                  <a:pt x="12910" y="5091"/>
                  <a:pt x="12778" y="5091"/>
                </a:cubicBezTo>
                <a:cubicBezTo>
                  <a:pt x="12591" y="5091"/>
                  <a:pt x="12397" y="5040"/>
                  <a:pt x="12216" y="4978"/>
                </a:cubicBezTo>
                <a:cubicBezTo>
                  <a:pt x="11918" y="4886"/>
                  <a:pt x="11631" y="4739"/>
                  <a:pt x="11312" y="4739"/>
                </a:cubicBezTo>
                <a:cubicBezTo>
                  <a:pt x="11300" y="4739"/>
                  <a:pt x="11288" y="4739"/>
                  <a:pt x="11276" y="4740"/>
                </a:cubicBezTo>
                <a:cubicBezTo>
                  <a:pt x="11383" y="4799"/>
                  <a:pt x="11502" y="4859"/>
                  <a:pt x="11609" y="4918"/>
                </a:cubicBezTo>
                <a:cubicBezTo>
                  <a:pt x="11582" y="4921"/>
                  <a:pt x="11555" y="4923"/>
                  <a:pt x="11529" y="4923"/>
                </a:cubicBezTo>
                <a:cubicBezTo>
                  <a:pt x="11069" y="4923"/>
                  <a:pt x="10681" y="4476"/>
                  <a:pt x="10228" y="4476"/>
                </a:cubicBezTo>
                <a:cubicBezTo>
                  <a:pt x="10212" y="4476"/>
                  <a:pt x="10196" y="4477"/>
                  <a:pt x="10180" y="4478"/>
                </a:cubicBezTo>
                <a:cubicBezTo>
                  <a:pt x="10347" y="4609"/>
                  <a:pt x="10490" y="4763"/>
                  <a:pt x="10656" y="4894"/>
                </a:cubicBezTo>
                <a:cubicBezTo>
                  <a:pt x="10621" y="4906"/>
                  <a:pt x="10585" y="4911"/>
                  <a:pt x="10549" y="4911"/>
                </a:cubicBezTo>
                <a:cubicBezTo>
                  <a:pt x="10359" y="4911"/>
                  <a:pt x="10172" y="4768"/>
                  <a:pt x="10002" y="4668"/>
                </a:cubicBezTo>
                <a:cubicBezTo>
                  <a:pt x="9820" y="4568"/>
                  <a:pt x="9606" y="4518"/>
                  <a:pt x="9392" y="4518"/>
                </a:cubicBezTo>
                <a:cubicBezTo>
                  <a:pt x="9171" y="4518"/>
                  <a:pt x="8950" y="4571"/>
                  <a:pt x="8763" y="4680"/>
                </a:cubicBezTo>
                <a:cubicBezTo>
                  <a:pt x="8780" y="4679"/>
                  <a:pt x="8797" y="4678"/>
                  <a:pt x="8815" y="4678"/>
                </a:cubicBezTo>
                <a:cubicBezTo>
                  <a:pt x="8936" y="4678"/>
                  <a:pt x="9076" y="4713"/>
                  <a:pt x="9180" y="4775"/>
                </a:cubicBezTo>
                <a:cubicBezTo>
                  <a:pt x="8928" y="4993"/>
                  <a:pt x="8599" y="5109"/>
                  <a:pt x="8273" y="5109"/>
                </a:cubicBezTo>
                <a:cubicBezTo>
                  <a:pt x="8153" y="5109"/>
                  <a:pt x="8033" y="5093"/>
                  <a:pt x="7918" y="5061"/>
                </a:cubicBezTo>
                <a:lnTo>
                  <a:pt x="7918" y="5061"/>
                </a:lnTo>
                <a:cubicBezTo>
                  <a:pt x="8025" y="5359"/>
                  <a:pt x="8358" y="5502"/>
                  <a:pt x="8680" y="5502"/>
                </a:cubicBezTo>
                <a:cubicBezTo>
                  <a:pt x="8990" y="5502"/>
                  <a:pt x="9287" y="5394"/>
                  <a:pt x="9597" y="5359"/>
                </a:cubicBezTo>
                <a:cubicBezTo>
                  <a:pt x="9684" y="5346"/>
                  <a:pt x="9773" y="5338"/>
                  <a:pt x="9861" y="5338"/>
                </a:cubicBezTo>
                <a:cubicBezTo>
                  <a:pt x="10097" y="5338"/>
                  <a:pt x="10325" y="5393"/>
                  <a:pt x="10490" y="5549"/>
                </a:cubicBezTo>
                <a:cubicBezTo>
                  <a:pt x="10263" y="5561"/>
                  <a:pt x="10061" y="5633"/>
                  <a:pt x="9882" y="5752"/>
                </a:cubicBezTo>
                <a:cubicBezTo>
                  <a:pt x="9966" y="5740"/>
                  <a:pt x="10051" y="5734"/>
                  <a:pt x="10135" y="5734"/>
                </a:cubicBezTo>
                <a:cubicBezTo>
                  <a:pt x="10484" y="5734"/>
                  <a:pt x="10833" y="5832"/>
                  <a:pt x="11121" y="6014"/>
                </a:cubicBezTo>
                <a:cubicBezTo>
                  <a:pt x="11240" y="6085"/>
                  <a:pt x="11335" y="6156"/>
                  <a:pt x="11454" y="6204"/>
                </a:cubicBezTo>
                <a:cubicBezTo>
                  <a:pt x="11539" y="6236"/>
                  <a:pt x="11625" y="6248"/>
                  <a:pt x="11712" y="6248"/>
                </a:cubicBezTo>
                <a:cubicBezTo>
                  <a:pt x="12058" y="6248"/>
                  <a:pt x="12418" y="6048"/>
                  <a:pt x="12760" y="6048"/>
                </a:cubicBezTo>
                <a:cubicBezTo>
                  <a:pt x="12850" y="6048"/>
                  <a:pt x="12939" y="6062"/>
                  <a:pt x="13026" y="6097"/>
                </a:cubicBezTo>
                <a:cubicBezTo>
                  <a:pt x="12847" y="6145"/>
                  <a:pt x="12680" y="6252"/>
                  <a:pt x="12561" y="6395"/>
                </a:cubicBezTo>
                <a:cubicBezTo>
                  <a:pt x="12691" y="6327"/>
                  <a:pt x="12834" y="6303"/>
                  <a:pt x="12982" y="6303"/>
                </a:cubicBezTo>
                <a:cubicBezTo>
                  <a:pt x="13201" y="6303"/>
                  <a:pt x="13432" y="6357"/>
                  <a:pt x="13645" y="6406"/>
                </a:cubicBezTo>
                <a:cubicBezTo>
                  <a:pt x="13812" y="6454"/>
                  <a:pt x="13990" y="6490"/>
                  <a:pt x="14169" y="6490"/>
                </a:cubicBezTo>
                <a:cubicBezTo>
                  <a:pt x="14062" y="6502"/>
                  <a:pt x="13954" y="6526"/>
                  <a:pt x="13859" y="6526"/>
                </a:cubicBezTo>
                <a:cubicBezTo>
                  <a:pt x="13514" y="6549"/>
                  <a:pt x="13157" y="6514"/>
                  <a:pt x="12823" y="6621"/>
                </a:cubicBezTo>
                <a:cubicBezTo>
                  <a:pt x="12669" y="6668"/>
                  <a:pt x="12490" y="6799"/>
                  <a:pt x="12502" y="6966"/>
                </a:cubicBezTo>
                <a:cubicBezTo>
                  <a:pt x="12514" y="7097"/>
                  <a:pt x="12645" y="7168"/>
                  <a:pt x="12740" y="7276"/>
                </a:cubicBezTo>
                <a:cubicBezTo>
                  <a:pt x="12978" y="7526"/>
                  <a:pt x="12966" y="8121"/>
                  <a:pt x="12728" y="8371"/>
                </a:cubicBezTo>
                <a:cubicBezTo>
                  <a:pt x="12501" y="8296"/>
                  <a:pt x="12268" y="8270"/>
                  <a:pt x="12031" y="8270"/>
                </a:cubicBezTo>
                <a:cubicBezTo>
                  <a:pt x="11487" y="8270"/>
                  <a:pt x="10925" y="8407"/>
                  <a:pt x="10377" y="8407"/>
                </a:cubicBezTo>
                <a:cubicBezTo>
                  <a:pt x="10287" y="8407"/>
                  <a:pt x="10198" y="8403"/>
                  <a:pt x="10109" y="8395"/>
                </a:cubicBezTo>
                <a:cubicBezTo>
                  <a:pt x="9394" y="8311"/>
                  <a:pt x="8739" y="7930"/>
                  <a:pt x="8216" y="7418"/>
                </a:cubicBezTo>
                <a:cubicBezTo>
                  <a:pt x="7704" y="6918"/>
                  <a:pt x="7311" y="6311"/>
                  <a:pt x="6930" y="5692"/>
                </a:cubicBezTo>
                <a:cubicBezTo>
                  <a:pt x="6215" y="4537"/>
                  <a:pt x="5501" y="3216"/>
                  <a:pt x="5799" y="1870"/>
                </a:cubicBezTo>
                <a:cubicBezTo>
                  <a:pt x="5858" y="1573"/>
                  <a:pt x="5977" y="1287"/>
                  <a:pt x="6001" y="977"/>
                </a:cubicBezTo>
                <a:cubicBezTo>
                  <a:pt x="6013" y="680"/>
                  <a:pt x="5882" y="334"/>
                  <a:pt x="5596" y="215"/>
                </a:cubicBezTo>
                <a:cubicBezTo>
                  <a:pt x="5322" y="787"/>
                  <a:pt x="5060" y="1334"/>
                  <a:pt x="4787" y="1894"/>
                </a:cubicBezTo>
                <a:cubicBezTo>
                  <a:pt x="4751" y="1989"/>
                  <a:pt x="4691" y="2096"/>
                  <a:pt x="4596" y="2120"/>
                </a:cubicBezTo>
                <a:cubicBezTo>
                  <a:pt x="4576" y="2129"/>
                  <a:pt x="4554" y="2133"/>
                  <a:pt x="4531" y="2133"/>
                </a:cubicBezTo>
                <a:cubicBezTo>
                  <a:pt x="4461" y="2133"/>
                  <a:pt x="4382" y="2097"/>
                  <a:pt x="4310" y="2061"/>
                </a:cubicBezTo>
                <a:cubicBezTo>
                  <a:pt x="3453" y="1656"/>
                  <a:pt x="2572" y="1263"/>
                  <a:pt x="1715" y="858"/>
                </a:cubicBezTo>
                <a:lnTo>
                  <a:pt x="1715" y="858"/>
                </a:lnTo>
                <a:cubicBezTo>
                  <a:pt x="1620" y="1263"/>
                  <a:pt x="1870" y="1656"/>
                  <a:pt x="2143" y="1977"/>
                </a:cubicBezTo>
                <a:cubicBezTo>
                  <a:pt x="2405" y="2287"/>
                  <a:pt x="2786" y="2608"/>
                  <a:pt x="2858" y="3013"/>
                </a:cubicBezTo>
                <a:cubicBezTo>
                  <a:pt x="2274" y="3192"/>
                  <a:pt x="1715" y="3358"/>
                  <a:pt x="1143" y="3537"/>
                </a:cubicBezTo>
                <a:cubicBezTo>
                  <a:pt x="1012" y="3585"/>
                  <a:pt x="858" y="3620"/>
                  <a:pt x="786" y="3763"/>
                </a:cubicBezTo>
                <a:cubicBezTo>
                  <a:pt x="703" y="3942"/>
                  <a:pt x="822" y="4180"/>
                  <a:pt x="1000" y="4263"/>
                </a:cubicBezTo>
                <a:cubicBezTo>
                  <a:pt x="1119" y="4327"/>
                  <a:pt x="1249" y="4348"/>
                  <a:pt x="1386" y="4348"/>
                </a:cubicBezTo>
                <a:cubicBezTo>
                  <a:pt x="1454" y="4348"/>
                  <a:pt x="1524" y="4343"/>
                  <a:pt x="1596" y="4335"/>
                </a:cubicBezTo>
                <a:cubicBezTo>
                  <a:pt x="1965" y="4323"/>
                  <a:pt x="2334" y="4299"/>
                  <a:pt x="2703" y="4275"/>
                </a:cubicBezTo>
                <a:cubicBezTo>
                  <a:pt x="2729" y="4272"/>
                  <a:pt x="2753" y="4269"/>
                  <a:pt x="2776" y="4269"/>
                </a:cubicBezTo>
                <a:cubicBezTo>
                  <a:pt x="2826" y="4269"/>
                  <a:pt x="2865" y="4282"/>
                  <a:pt x="2882" y="4323"/>
                </a:cubicBezTo>
                <a:cubicBezTo>
                  <a:pt x="2917" y="4371"/>
                  <a:pt x="2905" y="4430"/>
                  <a:pt x="2882" y="4490"/>
                </a:cubicBezTo>
                <a:cubicBezTo>
                  <a:pt x="2763" y="4811"/>
                  <a:pt x="2643" y="5156"/>
                  <a:pt x="2524" y="5490"/>
                </a:cubicBezTo>
                <a:cubicBezTo>
                  <a:pt x="2465" y="5656"/>
                  <a:pt x="2405" y="5871"/>
                  <a:pt x="2548" y="5990"/>
                </a:cubicBezTo>
                <a:cubicBezTo>
                  <a:pt x="2599" y="6040"/>
                  <a:pt x="2657" y="6061"/>
                  <a:pt x="2718" y="6061"/>
                </a:cubicBezTo>
                <a:cubicBezTo>
                  <a:pt x="2873" y="6061"/>
                  <a:pt x="3048" y="5927"/>
                  <a:pt x="3167" y="5799"/>
                </a:cubicBezTo>
                <a:cubicBezTo>
                  <a:pt x="3287" y="5671"/>
                  <a:pt x="3469" y="5542"/>
                  <a:pt x="3628" y="5542"/>
                </a:cubicBezTo>
                <a:cubicBezTo>
                  <a:pt x="3690" y="5542"/>
                  <a:pt x="3748" y="5562"/>
                  <a:pt x="3798" y="5609"/>
                </a:cubicBezTo>
                <a:cubicBezTo>
                  <a:pt x="3834" y="5656"/>
                  <a:pt x="3870" y="5716"/>
                  <a:pt x="3882" y="5775"/>
                </a:cubicBezTo>
                <a:cubicBezTo>
                  <a:pt x="4060" y="6430"/>
                  <a:pt x="3322" y="7097"/>
                  <a:pt x="3560" y="7740"/>
                </a:cubicBezTo>
                <a:cubicBezTo>
                  <a:pt x="3620" y="7502"/>
                  <a:pt x="3775" y="7276"/>
                  <a:pt x="4001" y="7157"/>
                </a:cubicBezTo>
                <a:cubicBezTo>
                  <a:pt x="4044" y="7135"/>
                  <a:pt x="4095" y="7118"/>
                  <a:pt x="4145" y="7118"/>
                </a:cubicBezTo>
                <a:cubicBezTo>
                  <a:pt x="4178" y="7118"/>
                  <a:pt x="4210" y="7126"/>
                  <a:pt x="4239" y="7145"/>
                </a:cubicBezTo>
                <a:cubicBezTo>
                  <a:pt x="4287" y="7168"/>
                  <a:pt x="4298" y="7216"/>
                  <a:pt x="4310" y="7264"/>
                </a:cubicBezTo>
                <a:cubicBezTo>
                  <a:pt x="4453" y="7704"/>
                  <a:pt x="4251" y="8169"/>
                  <a:pt x="4120" y="8597"/>
                </a:cubicBezTo>
                <a:cubicBezTo>
                  <a:pt x="3989" y="9026"/>
                  <a:pt x="3941" y="9585"/>
                  <a:pt x="4287" y="9883"/>
                </a:cubicBezTo>
                <a:cubicBezTo>
                  <a:pt x="4287" y="9704"/>
                  <a:pt x="4298" y="9502"/>
                  <a:pt x="4370" y="9347"/>
                </a:cubicBezTo>
                <a:cubicBezTo>
                  <a:pt x="4446" y="9195"/>
                  <a:pt x="4602" y="9082"/>
                  <a:pt x="4765" y="9082"/>
                </a:cubicBezTo>
                <a:cubicBezTo>
                  <a:pt x="4780" y="9082"/>
                  <a:pt x="4795" y="9083"/>
                  <a:pt x="4810" y="9085"/>
                </a:cubicBezTo>
                <a:cubicBezTo>
                  <a:pt x="4906" y="9109"/>
                  <a:pt x="4989" y="9181"/>
                  <a:pt x="5060" y="9252"/>
                </a:cubicBezTo>
                <a:cubicBezTo>
                  <a:pt x="5346" y="9550"/>
                  <a:pt x="5501" y="9978"/>
                  <a:pt x="5489" y="10395"/>
                </a:cubicBezTo>
                <a:cubicBezTo>
                  <a:pt x="5477" y="10907"/>
                  <a:pt x="5203" y="11383"/>
                  <a:pt x="5239" y="11883"/>
                </a:cubicBezTo>
                <a:cubicBezTo>
                  <a:pt x="5338" y="11488"/>
                  <a:pt x="5755" y="11281"/>
                  <a:pt x="6176" y="11281"/>
                </a:cubicBezTo>
                <a:cubicBezTo>
                  <a:pt x="6364" y="11281"/>
                  <a:pt x="6554" y="11322"/>
                  <a:pt x="6715" y="11407"/>
                </a:cubicBezTo>
                <a:cubicBezTo>
                  <a:pt x="7227" y="11693"/>
                  <a:pt x="7692" y="12395"/>
                  <a:pt x="7930" y="12943"/>
                </a:cubicBezTo>
                <a:cubicBezTo>
                  <a:pt x="7442" y="13431"/>
                  <a:pt x="7037" y="14015"/>
                  <a:pt x="6573" y="14538"/>
                </a:cubicBezTo>
                <a:cubicBezTo>
                  <a:pt x="6120" y="15062"/>
                  <a:pt x="5561" y="15539"/>
                  <a:pt x="4894" y="15741"/>
                </a:cubicBezTo>
                <a:cubicBezTo>
                  <a:pt x="4691" y="15807"/>
                  <a:pt x="4475" y="15842"/>
                  <a:pt x="4259" y="15842"/>
                </a:cubicBezTo>
                <a:cubicBezTo>
                  <a:pt x="3777" y="15842"/>
                  <a:pt x="3297" y="15670"/>
                  <a:pt x="2977" y="15300"/>
                </a:cubicBezTo>
                <a:cubicBezTo>
                  <a:pt x="2751" y="15038"/>
                  <a:pt x="2620" y="14705"/>
                  <a:pt x="2370" y="14467"/>
                </a:cubicBezTo>
                <a:cubicBezTo>
                  <a:pt x="2230" y="14346"/>
                  <a:pt x="2029" y="14270"/>
                  <a:pt x="1845" y="14270"/>
                </a:cubicBezTo>
                <a:cubicBezTo>
                  <a:pt x="1684" y="14270"/>
                  <a:pt x="1536" y="14328"/>
                  <a:pt x="1453" y="14467"/>
                </a:cubicBezTo>
                <a:cubicBezTo>
                  <a:pt x="1298" y="14717"/>
                  <a:pt x="1477" y="15027"/>
                  <a:pt x="1631" y="15277"/>
                </a:cubicBezTo>
                <a:cubicBezTo>
                  <a:pt x="1846" y="15610"/>
                  <a:pt x="2072" y="15920"/>
                  <a:pt x="2274" y="16253"/>
                </a:cubicBezTo>
                <a:cubicBezTo>
                  <a:pt x="2441" y="16491"/>
                  <a:pt x="2608" y="16813"/>
                  <a:pt x="2441" y="17051"/>
                </a:cubicBezTo>
                <a:cubicBezTo>
                  <a:pt x="2382" y="17146"/>
                  <a:pt x="2286" y="17205"/>
                  <a:pt x="2203" y="17265"/>
                </a:cubicBezTo>
                <a:cubicBezTo>
                  <a:pt x="1751" y="17527"/>
                  <a:pt x="1239" y="17705"/>
                  <a:pt x="798" y="18003"/>
                </a:cubicBezTo>
                <a:cubicBezTo>
                  <a:pt x="369" y="18301"/>
                  <a:pt x="0" y="18789"/>
                  <a:pt x="48" y="19313"/>
                </a:cubicBezTo>
                <a:cubicBezTo>
                  <a:pt x="619" y="19146"/>
                  <a:pt x="1215" y="18968"/>
                  <a:pt x="1810" y="18813"/>
                </a:cubicBezTo>
                <a:cubicBezTo>
                  <a:pt x="1899" y="18785"/>
                  <a:pt x="2001" y="18758"/>
                  <a:pt x="2096" y="18758"/>
                </a:cubicBezTo>
                <a:cubicBezTo>
                  <a:pt x="2165" y="18758"/>
                  <a:pt x="2231" y="18773"/>
                  <a:pt x="2286" y="18813"/>
                </a:cubicBezTo>
                <a:cubicBezTo>
                  <a:pt x="2465" y="18920"/>
                  <a:pt x="2465" y="19182"/>
                  <a:pt x="2405" y="19372"/>
                </a:cubicBezTo>
                <a:cubicBezTo>
                  <a:pt x="2334" y="19575"/>
                  <a:pt x="2227" y="19765"/>
                  <a:pt x="2215" y="19968"/>
                </a:cubicBezTo>
                <a:cubicBezTo>
                  <a:pt x="2204" y="20167"/>
                  <a:pt x="2347" y="20376"/>
                  <a:pt x="2530" y="20376"/>
                </a:cubicBezTo>
                <a:cubicBezTo>
                  <a:pt x="2544" y="20376"/>
                  <a:pt x="2558" y="20375"/>
                  <a:pt x="2572" y="20372"/>
                </a:cubicBezTo>
                <a:cubicBezTo>
                  <a:pt x="2667" y="20361"/>
                  <a:pt x="2727" y="20277"/>
                  <a:pt x="2786" y="20206"/>
                </a:cubicBezTo>
                <a:cubicBezTo>
                  <a:pt x="2977" y="19944"/>
                  <a:pt x="3096" y="19599"/>
                  <a:pt x="3358" y="19408"/>
                </a:cubicBezTo>
                <a:cubicBezTo>
                  <a:pt x="3460" y="19333"/>
                  <a:pt x="3592" y="19295"/>
                  <a:pt x="3719" y="19295"/>
                </a:cubicBezTo>
                <a:cubicBezTo>
                  <a:pt x="3933" y="19295"/>
                  <a:pt x="4133" y="19401"/>
                  <a:pt x="4156" y="19610"/>
                </a:cubicBezTo>
                <a:cubicBezTo>
                  <a:pt x="4156" y="19718"/>
                  <a:pt x="4120" y="19837"/>
                  <a:pt x="4191" y="19908"/>
                </a:cubicBezTo>
                <a:cubicBezTo>
                  <a:pt x="4217" y="19931"/>
                  <a:pt x="4246" y="19941"/>
                  <a:pt x="4276" y="19941"/>
                </a:cubicBezTo>
                <a:cubicBezTo>
                  <a:pt x="4368" y="19941"/>
                  <a:pt x="4468" y="19846"/>
                  <a:pt x="4513" y="19765"/>
                </a:cubicBezTo>
                <a:cubicBezTo>
                  <a:pt x="4703" y="19325"/>
                  <a:pt x="4596" y="18729"/>
                  <a:pt x="4953" y="18432"/>
                </a:cubicBezTo>
                <a:cubicBezTo>
                  <a:pt x="5078" y="18333"/>
                  <a:pt x="5227" y="18294"/>
                  <a:pt x="5385" y="18294"/>
                </a:cubicBezTo>
                <a:cubicBezTo>
                  <a:pt x="5664" y="18294"/>
                  <a:pt x="5973" y="18413"/>
                  <a:pt x="6239" y="18527"/>
                </a:cubicBezTo>
                <a:cubicBezTo>
                  <a:pt x="6454" y="18619"/>
                  <a:pt x="6708" y="18692"/>
                  <a:pt x="6940" y="18692"/>
                </a:cubicBezTo>
                <a:cubicBezTo>
                  <a:pt x="7158" y="18692"/>
                  <a:pt x="7357" y="18628"/>
                  <a:pt x="7489" y="18456"/>
                </a:cubicBezTo>
                <a:lnTo>
                  <a:pt x="7489" y="18456"/>
                </a:lnTo>
                <a:cubicBezTo>
                  <a:pt x="7448" y="18466"/>
                  <a:pt x="7406" y="18471"/>
                  <a:pt x="7364" y="18471"/>
                </a:cubicBezTo>
                <a:cubicBezTo>
                  <a:pt x="7130" y="18471"/>
                  <a:pt x="6905" y="18311"/>
                  <a:pt x="6834" y="18098"/>
                </a:cubicBezTo>
                <a:cubicBezTo>
                  <a:pt x="6751" y="17825"/>
                  <a:pt x="6906" y="17515"/>
                  <a:pt x="7156" y="17420"/>
                </a:cubicBezTo>
                <a:cubicBezTo>
                  <a:pt x="7227" y="17394"/>
                  <a:pt x="7298" y="17383"/>
                  <a:pt x="7368" y="17383"/>
                </a:cubicBezTo>
                <a:cubicBezTo>
                  <a:pt x="7654" y="17383"/>
                  <a:pt x="7939" y="17562"/>
                  <a:pt x="8216" y="17658"/>
                </a:cubicBezTo>
                <a:cubicBezTo>
                  <a:pt x="8397" y="17723"/>
                  <a:pt x="8590" y="17755"/>
                  <a:pt x="8784" y="17755"/>
                </a:cubicBezTo>
                <a:cubicBezTo>
                  <a:pt x="9122" y="17755"/>
                  <a:pt x="9463" y="17657"/>
                  <a:pt x="9752" y="17467"/>
                </a:cubicBezTo>
                <a:lnTo>
                  <a:pt x="9752" y="17467"/>
                </a:lnTo>
                <a:cubicBezTo>
                  <a:pt x="9707" y="17489"/>
                  <a:pt x="9662" y="17498"/>
                  <a:pt x="9618" y="17498"/>
                </a:cubicBezTo>
                <a:cubicBezTo>
                  <a:pt x="9336" y="17498"/>
                  <a:pt x="9075" y="17119"/>
                  <a:pt x="9240" y="16872"/>
                </a:cubicBezTo>
                <a:cubicBezTo>
                  <a:pt x="9299" y="16765"/>
                  <a:pt x="9406" y="16705"/>
                  <a:pt x="9513" y="16646"/>
                </a:cubicBezTo>
                <a:cubicBezTo>
                  <a:pt x="9882" y="16432"/>
                  <a:pt x="10263" y="16134"/>
                  <a:pt x="10644" y="15908"/>
                </a:cubicBezTo>
                <a:cubicBezTo>
                  <a:pt x="11216" y="17658"/>
                  <a:pt x="12692" y="19134"/>
                  <a:pt x="14466" y="19658"/>
                </a:cubicBezTo>
                <a:cubicBezTo>
                  <a:pt x="14645" y="19944"/>
                  <a:pt x="14454" y="20337"/>
                  <a:pt x="14169" y="20503"/>
                </a:cubicBezTo>
                <a:cubicBezTo>
                  <a:pt x="13943" y="20635"/>
                  <a:pt x="13673" y="20663"/>
                  <a:pt x="13411" y="20663"/>
                </a:cubicBezTo>
                <a:cubicBezTo>
                  <a:pt x="13341" y="20663"/>
                  <a:pt x="13272" y="20661"/>
                  <a:pt x="13204" y="20658"/>
                </a:cubicBezTo>
                <a:cubicBezTo>
                  <a:pt x="12379" y="20619"/>
                  <a:pt x="11562" y="20494"/>
                  <a:pt x="10740" y="20494"/>
                </a:cubicBezTo>
                <a:cubicBezTo>
                  <a:pt x="10554" y="20494"/>
                  <a:pt x="10367" y="20500"/>
                  <a:pt x="10180" y="20515"/>
                </a:cubicBezTo>
                <a:cubicBezTo>
                  <a:pt x="9882" y="20551"/>
                  <a:pt x="9573" y="20599"/>
                  <a:pt x="9299" y="20753"/>
                </a:cubicBezTo>
                <a:cubicBezTo>
                  <a:pt x="8882" y="21015"/>
                  <a:pt x="8680" y="21492"/>
                  <a:pt x="8478" y="21932"/>
                </a:cubicBezTo>
                <a:cubicBezTo>
                  <a:pt x="8156" y="22682"/>
                  <a:pt x="7847" y="23540"/>
                  <a:pt x="8180" y="24266"/>
                </a:cubicBezTo>
                <a:cubicBezTo>
                  <a:pt x="8323" y="24540"/>
                  <a:pt x="8525" y="24825"/>
                  <a:pt x="8418" y="25087"/>
                </a:cubicBezTo>
                <a:cubicBezTo>
                  <a:pt x="8358" y="25242"/>
                  <a:pt x="8228" y="25325"/>
                  <a:pt x="8097" y="25385"/>
                </a:cubicBezTo>
                <a:cubicBezTo>
                  <a:pt x="7946" y="25447"/>
                  <a:pt x="7776" y="25481"/>
                  <a:pt x="7610" y="25481"/>
                </a:cubicBezTo>
                <a:cubicBezTo>
                  <a:pt x="7328" y="25481"/>
                  <a:pt x="7056" y="25383"/>
                  <a:pt x="6906" y="25159"/>
                </a:cubicBezTo>
                <a:lnTo>
                  <a:pt x="6906" y="25159"/>
                </a:lnTo>
                <a:cubicBezTo>
                  <a:pt x="6668" y="25599"/>
                  <a:pt x="7525" y="26028"/>
                  <a:pt x="7346" y="26492"/>
                </a:cubicBezTo>
                <a:cubicBezTo>
                  <a:pt x="7275" y="26695"/>
                  <a:pt x="7037" y="26766"/>
                  <a:pt x="6811" y="26802"/>
                </a:cubicBezTo>
                <a:cubicBezTo>
                  <a:pt x="6651" y="26825"/>
                  <a:pt x="6492" y="26835"/>
                  <a:pt x="6333" y="26835"/>
                </a:cubicBezTo>
                <a:cubicBezTo>
                  <a:pt x="5328" y="26835"/>
                  <a:pt x="4331" y="26431"/>
                  <a:pt x="3334" y="26266"/>
                </a:cubicBezTo>
                <a:cubicBezTo>
                  <a:pt x="3228" y="26246"/>
                  <a:pt x="3117" y="26232"/>
                  <a:pt x="3008" y="26232"/>
                </a:cubicBezTo>
                <a:cubicBezTo>
                  <a:pt x="2860" y="26232"/>
                  <a:pt x="2714" y="26257"/>
                  <a:pt x="2584" y="26326"/>
                </a:cubicBezTo>
                <a:cubicBezTo>
                  <a:pt x="2370" y="26445"/>
                  <a:pt x="2251" y="26766"/>
                  <a:pt x="2429" y="26969"/>
                </a:cubicBezTo>
                <a:cubicBezTo>
                  <a:pt x="3096" y="27064"/>
                  <a:pt x="3810" y="27266"/>
                  <a:pt x="4191" y="27826"/>
                </a:cubicBezTo>
                <a:cubicBezTo>
                  <a:pt x="4251" y="27897"/>
                  <a:pt x="4298" y="27992"/>
                  <a:pt x="4298" y="28100"/>
                </a:cubicBezTo>
                <a:cubicBezTo>
                  <a:pt x="4298" y="28302"/>
                  <a:pt x="4048" y="28421"/>
                  <a:pt x="3834" y="28469"/>
                </a:cubicBezTo>
                <a:cubicBezTo>
                  <a:pt x="3298" y="28576"/>
                  <a:pt x="2751" y="28516"/>
                  <a:pt x="2215" y="28612"/>
                </a:cubicBezTo>
                <a:cubicBezTo>
                  <a:pt x="1691" y="28719"/>
                  <a:pt x="1143" y="29088"/>
                  <a:pt x="1096" y="29624"/>
                </a:cubicBezTo>
                <a:cubicBezTo>
                  <a:pt x="1751" y="29612"/>
                  <a:pt x="2393" y="29445"/>
                  <a:pt x="2989" y="29171"/>
                </a:cubicBezTo>
                <a:cubicBezTo>
                  <a:pt x="3108" y="29112"/>
                  <a:pt x="3239" y="29028"/>
                  <a:pt x="3394" y="29028"/>
                </a:cubicBezTo>
                <a:cubicBezTo>
                  <a:pt x="3536" y="29052"/>
                  <a:pt x="3691" y="29147"/>
                  <a:pt x="3763" y="29255"/>
                </a:cubicBezTo>
                <a:cubicBezTo>
                  <a:pt x="3763" y="29326"/>
                  <a:pt x="3715" y="29409"/>
                  <a:pt x="3679" y="29469"/>
                </a:cubicBezTo>
                <a:cubicBezTo>
                  <a:pt x="3144" y="30219"/>
                  <a:pt x="2632" y="31100"/>
                  <a:pt x="2751" y="32029"/>
                </a:cubicBezTo>
                <a:cubicBezTo>
                  <a:pt x="3120" y="31993"/>
                  <a:pt x="3382" y="31648"/>
                  <a:pt x="3620" y="31374"/>
                </a:cubicBezTo>
                <a:cubicBezTo>
                  <a:pt x="3977" y="30957"/>
                  <a:pt x="4418" y="30612"/>
                  <a:pt x="4929" y="30374"/>
                </a:cubicBezTo>
                <a:cubicBezTo>
                  <a:pt x="5117" y="30285"/>
                  <a:pt x="5315" y="30218"/>
                  <a:pt x="5513" y="30218"/>
                </a:cubicBezTo>
                <a:cubicBezTo>
                  <a:pt x="5529" y="30218"/>
                  <a:pt x="5545" y="30218"/>
                  <a:pt x="5561" y="30219"/>
                </a:cubicBezTo>
                <a:cubicBezTo>
                  <a:pt x="5787" y="30243"/>
                  <a:pt x="6013" y="30374"/>
                  <a:pt x="6061" y="30600"/>
                </a:cubicBezTo>
                <a:cubicBezTo>
                  <a:pt x="6096" y="30755"/>
                  <a:pt x="6025" y="30933"/>
                  <a:pt x="6025" y="31100"/>
                </a:cubicBezTo>
                <a:cubicBezTo>
                  <a:pt x="6025" y="31258"/>
                  <a:pt x="6131" y="31447"/>
                  <a:pt x="6284" y="31447"/>
                </a:cubicBezTo>
                <a:cubicBezTo>
                  <a:pt x="6293" y="31447"/>
                  <a:pt x="6302" y="31447"/>
                  <a:pt x="6311" y="31445"/>
                </a:cubicBezTo>
                <a:cubicBezTo>
                  <a:pt x="6370" y="31433"/>
                  <a:pt x="6418" y="31398"/>
                  <a:pt x="6453" y="31350"/>
                </a:cubicBezTo>
                <a:cubicBezTo>
                  <a:pt x="6715" y="31112"/>
                  <a:pt x="6834" y="30779"/>
                  <a:pt x="7013" y="30481"/>
                </a:cubicBezTo>
                <a:cubicBezTo>
                  <a:pt x="7188" y="30189"/>
                  <a:pt x="7477" y="29909"/>
                  <a:pt x="7803" y="29909"/>
                </a:cubicBezTo>
                <a:cubicBezTo>
                  <a:pt x="7809" y="29909"/>
                  <a:pt x="7816" y="29909"/>
                  <a:pt x="7823" y="29909"/>
                </a:cubicBezTo>
                <a:cubicBezTo>
                  <a:pt x="8537" y="29945"/>
                  <a:pt x="8716" y="31088"/>
                  <a:pt x="9418" y="31207"/>
                </a:cubicBezTo>
                <a:cubicBezTo>
                  <a:pt x="9490" y="30576"/>
                  <a:pt x="8942" y="29897"/>
                  <a:pt x="9299" y="29385"/>
                </a:cubicBezTo>
                <a:cubicBezTo>
                  <a:pt x="9503" y="29101"/>
                  <a:pt x="9866" y="29056"/>
                  <a:pt x="10235" y="29056"/>
                </a:cubicBezTo>
                <a:cubicBezTo>
                  <a:pt x="10361" y="29056"/>
                  <a:pt x="10488" y="29061"/>
                  <a:pt x="10609" y="29064"/>
                </a:cubicBezTo>
                <a:cubicBezTo>
                  <a:pt x="10644" y="29065"/>
                  <a:pt x="10680" y="29066"/>
                  <a:pt x="10715" y="29066"/>
                </a:cubicBezTo>
                <a:cubicBezTo>
                  <a:pt x="11290" y="29066"/>
                  <a:pt x="11883" y="28883"/>
                  <a:pt x="12276" y="28457"/>
                </a:cubicBezTo>
                <a:lnTo>
                  <a:pt x="12276" y="28457"/>
                </a:lnTo>
                <a:cubicBezTo>
                  <a:pt x="12214" y="28499"/>
                  <a:pt x="12143" y="28518"/>
                  <a:pt x="12070" y="28518"/>
                </a:cubicBezTo>
                <a:cubicBezTo>
                  <a:pt x="11917" y="28518"/>
                  <a:pt x="11757" y="28435"/>
                  <a:pt x="11668" y="28314"/>
                </a:cubicBezTo>
                <a:cubicBezTo>
                  <a:pt x="11537" y="28135"/>
                  <a:pt x="11514" y="27885"/>
                  <a:pt x="11573" y="27659"/>
                </a:cubicBezTo>
                <a:cubicBezTo>
                  <a:pt x="11692" y="27242"/>
                  <a:pt x="12109" y="26933"/>
                  <a:pt x="12549" y="26861"/>
                </a:cubicBezTo>
                <a:cubicBezTo>
                  <a:pt x="12311" y="26647"/>
                  <a:pt x="12038" y="26409"/>
                  <a:pt x="11990" y="26087"/>
                </a:cubicBezTo>
                <a:cubicBezTo>
                  <a:pt x="11966" y="25837"/>
                  <a:pt x="12073" y="25599"/>
                  <a:pt x="12192" y="25373"/>
                </a:cubicBezTo>
                <a:cubicBezTo>
                  <a:pt x="12407" y="24956"/>
                  <a:pt x="12645" y="24528"/>
                  <a:pt x="13026" y="24230"/>
                </a:cubicBezTo>
                <a:cubicBezTo>
                  <a:pt x="13282" y="24016"/>
                  <a:pt x="13619" y="23876"/>
                  <a:pt x="13956" y="23876"/>
                </a:cubicBezTo>
                <a:cubicBezTo>
                  <a:pt x="14088" y="23876"/>
                  <a:pt x="14220" y="23897"/>
                  <a:pt x="14347" y="23944"/>
                </a:cubicBezTo>
                <a:cubicBezTo>
                  <a:pt x="14705" y="24087"/>
                  <a:pt x="14955" y="24421"/>
                  <a:pt x="15074" y="24790"/>
                </a:cubicBezTo>
                <a:cubicBezTo>
                  <a:pt x="15205" y="25206"/>
                  <a:pt x="15145" y="25695"/>
                  <a:pt x="14847" y="26028"/>
                </a:cubicBezTo>
                <a:cubicBezTo>
                  <a:pt x="14653" y="26230"/>
                  <a:pt x="14361" y="26366"/>
                  <a:pt x="14087" y="26366"/>
                </a:cubicBezTo>
                <a:cubicBezTo>
                  <a:pt x="13925" y="26366"/>
                  <a:pt x="13769" y="26318"/>
                  <a:pt x="13645" y="26207"/>
                </a:cubicBezTo>
                <a:lnTo>
                  <a:pt x="13645" y="26207"/>
                </a:lnTo>
                <a:cubicBezTo>
                  <a:pt x="13812" y="26623"/>
                  <a:pt x="14371" y="26695"/>
                  <a:pt x="14693" y="27004"/>
                </a:cubicBezTo>
                <a:cubicBezTo>
                  <a:pt x="14955" y="27278"/>
                  <a:pt x="15026" y="27695"/>
                  <a:pt x="14931" y="28052"/>
                </a:cubicBezTo>
                <a:cubicBezTo>
                  <a:pt x="14824" y="28409"/>
                  <a:pt x="14574" y="28707"/>
                  <a:pt x="14288" y="28945"/>
                </a:cubicBezTo>
                <a:cubicBezTo>
                  <a:pt x="14157" y="29052"/>
                  <a:pt x="14097" y="29207"/>
                  <a:pt x="13943" y="29302"/>
                </a:cubicBezTo>
                <a:cubicBezTo>
                  <a:pt x="14065" y="29318"/>
                  <a:pt x="14189" y="29326"/>
                  <a:pt x="14313" y="29326"/>
                </a:cubicBezTo>
                <a:cubicBezTo>
                  <a:pt x="14550" y="29326"/>
                  <a:pt x="14787" y="29297"/>
                  <a:pt x="15014" y="29243"/>
                </a:cubicBezTo>
                <a:cubicBezTo>
                  <a:pt x="15312" y="29171"/>
                  <a:pt x="15609" y="29028"/>
                  <a:pt x="15907" y="28957"/>
                </a:cubicBezTo>
                <a:cubicBezTo>
                  <a:pt x="16044" y="28925"/>
                  <a:pt x="16186" y="28905"/>
                  <a:pt x="16326" y="28905"/>
                </a:cubicBezTo>
                <a:cubicBezTo>
                  <a:pt x="16503" y="28905"/>
                  <a:pt x="16677" y="28937"/>
                  <a:pt x="16836" y="29016"/>
                </a:cubicBezTo>
                <a:cubicBezTo>
                  <a:pt x="17157" y="29195"/>
                  <a:pt x="17336" y="29552"/>
                  <a:pt x="17383" y="29909"/>
                </a:cubicBezTo>
                <a:cubicBezTo>
                  <a:pt x="17431" y="30267"/>
                  <a:pt x="17372" y="30624"/>
                  <a:pt x="17288" y="30981"/>
                </a:cubicBezTo>
                <a:cubicBezTo>
                  <a:pt x="17193" y="31529"/>
                  <a:pt x="17026" y="32207"/>
                  <a:pt x="16919" y="32755"/>
                </a:cubicBezTo>
                <a:cubicBezTo>
                  <a:pt x="16784" y="32782"/>
                  <a:pt x="16650" y="32794"/>
                  <a:pt x="16516" y="32794"/>
                </a:cubicBezTo>
                <a:cubicBezTo>
                  <a:pt x="15826" y="32794"/>
                  <a:pt x="15153" y="32482"/>
                  <a:pt x="14454" y="32362"/>
                </a:cubicBezTo>
                <a:cubicBezTo>
                  <a:pt x="14266" y="32331"/>
                  <a:pt x="14071" y="32316"/>
                  <a:pt x="13874" y="32316"/>
                </a:cubicBezTo>
                <a:cubicBezTo>
                  <a:pt x="13698" y="32316"/>
                  <a:pt x="13521" y="32328"/>
                  <a:pt x="13347" y="32350"/>
                </a:cubicBezTo>
                <a:cubicBezTo>
                  <a:pt x="13085" y="32386"/>
                  <a:pt x="12811" y="32445"/>
                  <a:pt x="12585" y="32600"/>
                </a:cubicBezTo>
                <a:cubicBezTo>
                  <a:pt x="12371" y="32767"/>
                  <a:pt x="12216" y="33041"/>
                  <a:pt x="12252" y="33303"/>
                </a:cubicBezTo>
                <a:cubicBezTo>
                  <a:pt x="12930" y="33315"/>
                  <a:pt x="13597" y="33469"/>
                  <a:pt x="14216" y="33755"/>
                </a:cubicBezTo>
                <a:cubicBezTo>
                  <a:pt x="14335" y="33791"/>
                  <a:pt x="14466" y="33886"/>
                  <a:pt x="14466" y="34017"/>
                </a:cubicBezTo>
                <a:cubicBezTo>
                  <a:pt x="14466" y="34208"/>
                  <a:pt x="14228" y="34267"/>
                  <a:pt x="14050" y="34303"/>
                </a:cubicBezTo>
                <a:cubicBezTo>
                  <a:pt x="13288" y="34386"/>
                  <a:pt x="12549" y="34660"/>
                  <a:pt x="11907" y="35077"/>
                </a:cubicBezTo>
                <a:cubicBezTo>
                  <a:pt x="11359" y="35434"/>
                  <a:pt x="10823" y="35993"/>
                  <a:pt x="10859" y="36672"/>
                </a:cubicBezTo>
                <a:cubicBezTo>
                  <a:pt x="11954" y="36172"/>
                  <a:pt x="13145" y="35910"/>
                  <a:pt x="14335" y="35874"/>
                </a:cubicBezTo>
                <a:lnTo>
                  <a:pt x="14335" y="35874"/>
                </a:lnTo>
                <a:cubicBezTo>
                  <a:pt x="13931" y="36648"/>
                  <a:pt x="13514" y="37422"/>
                  <a:pt x="13347" y="38291"/>
                </a:cubicBezTo>
                <a:cubicBezTo>
                  <a:pt x="14312" y="38160"/>
                  <a:pt x="15193" y="37589"/>
                  <a:pt x="15717" y="36767"/>
                </a:cubicBezTo>
                <a:cubicBezTo>
                  <a:pt x="15907" y="36458"/>
                  <a:pt x="16062" y="36113"/>
                  <a:pt x="16336" y="35898"/>
                </a:cubicBezTo>
                <a:cubicBezTo>
                  <a:pt x="16562" y="36517"/>
                  <a:pt x="16788" y="37125"/>
                  <a:pt x="17014" y="37756"/>
                </a:cubicBezTo>
                <a:cubicBezTo>
                  <a:pt x="17044" y="37855"/>
                  <a:pt x="17124" y="37972"/>
                  <a:pt x="17220" y="37972"/>
                </a:cubicBezTo>
                <a:cubicBezTo>
                  <a:pt x="17238" y="37972"/>
                  <a:pt x="17257" y="37968"/>
                  <a:pt x="17276" y="37958"/>
                </a:cubicBezTo>
                <a:cubicBezTo>
                  <a:pt x="17324" y="37934"/>
                  <a:pt x="17348" y="37875"/>
                  <a:pt x="17372" y="37827"/>
                </a:cubicBezTo>
                <a:cubicBezTo>
                  <a:pt x="17693" y="36875"/>
                  <a:pt x="18026" y="35934"/>
                  <a:pt x="18348" y="34981"/>
                </a:cubicBezTo>
                <a:cubicBezTo>
                  <a:pt x="19062" y="35196"/>
                  <a:pt x="19788" y="35327"/>
                  <a:pt x="20539" y="35386"/>
                </a:cubicBezTo>
                <a:cubicBezTo>
                  <a:pt x="20110" y="34767"/>
                  <a:pt x="19467" y="34196"/>
                  <a:pt x="18741" y="34017"/>
                </a:cubicBezTo>
                <a:lnTo>
                  <a:pt x="18741" y="34017"/>
                </a:lnTo>
                <a:cubicBezTo>
                  <a:pt x="18937" y="34054"/>
                  <a:pt x="19137" y="34071"/>
                  <a:pt x="19338" y="34071"/>
                </a:cubicBezTo>
                <a:cubicBezTo>
                  <a:pt x="19660" y="34071"/>
                  <a:pt x="19985" y="34026"/>
                  <a:pt x="20300" y="33946"/>
                </a:cubicBezTo>
                <a:cubicBezTo>
                  <a:pt x="20658" y="33850"/>
                  <a:pt x="20967" y="33612"/>
                  <a:pt x="21134" y="33291"/>
                </a:cubicBezTo>
                <a:lnTo>
                  <a:pt x="21134" y="33291"/>
                </a:lnTo>
                <a:cubicBezTo>
                  <a:pt x="20977" y="33385"/>
                  <a:pt x="20801" y="33416"/>
                  <a:pt x="20621" y="33416"/>
                </a:cubicBezTo>
                <a:cubicBezTo>
                  <a:pt x="20458" y="33416"/>
                  <a:pt x="20292" y="33390"/>
                  <a:pt x="20134" y="33362"/>
                </a:cubicBezTo>
                <a:cubicBezTo>
                  <a:pt x="19908" y="33315"/>
                  <a:pt x="19658" y="33231"/>
                  <a:pt x="19574" y="33017"/>
                </a:cubicBezTo>
                <a:cubicBezTo>
                  <a:pt x="19479" y="32814"/>
                  <a:pt x="19634" y="32564"/>
                  <a:pt x="19824" y="32457"/>
                </a:cubicBezTo>
                <a:cubicBezTo>
                  <a:pt x="19976" y="32377"/>
                  <a:pt x="20148" y="32357"/>
                  <a:pt x="20320" y="32357"/>
                </a:cubicBezTo>
                <a:cubicBezTo>
                  <a:pt x="20377" y="32357"/>
                  <a:pt x="20434" y="32359"/>
                  <a:pt x="20491" y="32362"/>
                </a:cubicBezTo>
                <a:cubicBezTo>
                  <a:pt x="20628" y="32376"/>
                  <a:pt x="20762" y="32390"/>
                  <a:pt x="20894" y="32390"/>
                </a:cubicBezTo>
                <a:cubicBezTo>
                  <a:pt x="20990" y="32390"/>
                  <a:pt x="21086" y="32382"/>
                  <a:pt x="21182" y="32362"/>
                </a:cubicBezTo>
                <a:cubicBezTo>
                  <a:pt x="21360" y="32326"/>
                  <a:pt x="21515" y="32231"/>
                  <a:pt x="21670" y="32148"/>
                </a:cubicBezTo>
                <a:cubicBezTo>
                  <a:pt x="21932" y="31981"/>
                  <a:pt x="22253" y="31731"/>
                  <a:pt x="22205" y="31410"/>
                </a:cubicBezTo>
                <a:lnTo>
                  <a:pt x="22205" y="31410"/>
                </a:lnTo>
                <a:cubicBezTo>
                  <a:pt x="22037" y="31487"/>
                  <a:pt x="21846" y="31526"/>
                  <a:pt x="21656" y="31526"/>
                </a:cubicBezTo>
                <a:cubicBezTo>
                  <a:pt x="21498" y="31526"/>
                  <a:pt x="21340" y="31499"/>
                  <a:pt x="21193" y="31445"/>
                </a:cubicBezTo>
                <a:cubicBezTo>
                  <a:pt x="21027" y="31386"/>
                  <a:pt x="20848" y="31279"/>
                  <a:pt x="20824" y="31100"/>
                </a:cubicBezTo>
                <a:cubicBezTo>
                  <a:pt x="20777" y="30850"/>
                  <a:pt x="21039" y="30624"/>
                  <a:pt x="21312" y="30600"/>
                </a:cubicBezTo>
                <a:cubicBezTo>
                  <a:pt x="21368" y="30592"/>
                  <a:pt x="21423" y="30590"/>
                  <a:pt x="21479" y="30590"/>
                </a:cubicBezTo>
                <a:cubicBezTo>
                  <a:pt x="21630" y="30590"/>
                  <a:pt x="21781" y="30610"/>
                  <a:pt x="21932" y="30610"/>
                </a:cubicBezTo>
                <a:cubicBezTo>
                  <a:pt x="21988" y="30610"/>
                  <a:pt x="22043" y="30607"/>
                  <a:pt x="22098" y="30600"/>
                </a:cubicBezTo>
                <a:cubicBezTo>
                  <a:pt x="22444" y="30552"/>
                  <a:pt x="22741" y="30314"/>
                  <a:pt x="22908" y="30005"/>
                </a:cubicBezTo>
                <a:cubicBezTo>
                  <a:pt x="23063" y="29683"/>
                  <a:pt x="22920" y="29385"/>
                  <a:pt x="22884" y="29052"/>
                </a:cubicBezTo>
                <a:cubicBezTo>
                  <a:pt x="22797" y="29189"/>
                  <a:pt x="22644" y="29250"/>
                  <a:pt x="22482" y="29250"/>
                </a:cubicBezTo>
                <a:cubicBezTo>
                  <a:pt x="22290" y="29250"/>
                  <a:pt x="22084" y="29165"/>
                  <a:pt x="21955" y="29016"/>
                </a:cubicBezTo>
                <a:cubicBezTo>
                  <a:pt x="21717" y="28766"/>
                  <a:pt x="21634" y="28397"/>
                  <a:pt x="21515" y="28052"/>
                </a:cubicBezTo>
                <a:cubicBezTo>
                  <a:pt x="21396" y="27707"/>
                  <a:pt x="21193" y="27350"/>
                  <a:pt x="20848" y="27266"/>
                </a:cubicBezTo>
                <a:cubicBezTo>
                  <a:pt x="20784" y="27248"/>
                  <a:pt x="20719" y="27240"/>
                  <a:pt x="20653" y="27240"/>
                </a:cubicBezTo>
                <a:cubicBezTo>
                  <a:pt x="20379" y="27240"/>
                  <a:pt x="20092" y="27370"/>
                  <a:pt x="19813" y="27370"/>
                </a:cubicBezTo>
                <a:cubicBezTo>
                  <a:pt x="19773" y="27370"/>
                  <a:pt x="19733" y="27368"/>
                  <a:pt x="19693" y="27361"/>
                </a:cubicBezTo>
                <a:cubicBezTo>
                  <a:pt x="19360" y="27326"/>
                  <a:pt x="19098" y="27064"/>
                  <a:pt x="18955" y="26766"/>
                </a:cubicBezTo>
                <a:cubicBezTo>
                  <a:pt x="18824" y="26468"/>
                  <a:pt x="18800" y="26147"/>
                  <a:pt x="18776" y="25814"/>
                </a:cubicBezTo>
                <a:cubicBezTo>
                  <a:pt x="18741" y="24849"/>
                  <a:pt x="18765" y="23873"/>
                  <a:pt x="18979" y="22920"/>
                </a:cubicBezTo>
                <a:cubicBezTo>
                  <a:pt x="19884" y="23420"/>
                  <a:pt x="20860" y="23825"/>
                  <a:pt x="21872" y="24087"/>
                </a:cubicBezTo>
                <a:cubicBezTo>
                  <a:pt x="22316" y="24212"/>
                  <a:pt x="22784" y="24309"/>
                  <a:pt x="23246" y="24309"/>
                </a:cubicBezTo>
                <a:cubicBezTo>
                  <a:pt x="23577" y="24309"/>
                  <a:pt x="23905" y="24259"/>
                  <a:pt x="24218" y="24135"/>
                </a:cubicBezTo>
                <a:cubicBezTo>
                  <a:pt x="24849" y="23873"/>
                  <a:pt x="25325" y="23337"/>
                  <a:pt x="25718" y="22754"/>
                </a:cubicBezTo>
                <a:cubicBezTo>
                  <a:pt x="25777" y="22658"/>
                  <a:pt x="25837" y="22563"/>
                  <a:pt x="25896" y="22456"/>
                </a:cubicBezTo>
                <a:cubicBezTo>
                  <a:pt x="26539" y="21289"/>
                  <a:pt x="26849" y="19968"/>
                  <a:pt x="26849" y="18646"/>
                </a:cubicBezTo>
                <a:lnTo>
                  <a:pt x="26849" y="11550"/>
                </a:lnTo>
                <a:cubicBezTo>
                  <a:pt x="26873" y="11312"/>
                  <a:pt x="26682" y="10955"/>
                  <a:pt x="26730" y="10693"/>
                </a:cubicBezTo>
                <a:cubicBezTo>
                  <a:pt x="26754" y="10502"/>
                  <a:pt x="26754" y="10300"/>
                  <a:pt x="26754" y="10097"/>
                </a:cubicBezTo>
                <a:cubicBezTo>
                  <a:pt x="26730" y="8133"/>
                  <a:pt x="26718" y="6156"/>
                  <a:pt x="26682" y="4192"/>
                </a:cubicBezTo>
                <a:cubicBezTo>
                  <a:pt x="26670" y="3585"/>
                  <a:pt x="26670" y="2954"/>
                  <a:pt x="26492" y="2382"/>
                </a:cubicBezTo>
                <a:cubicBezTo>
                  <a:pt x="26313" y="1787"/>
                  <a:pt x="25944" y="1227"/>
                  <a:pt x="25384" y="965"/>
                </a:cubicBezTo>
                <a:cubicBezTo>
                  <a:pt x="25141" y="849"/>
                  <a:pt x="24866" y="796"/>
                  <a:pt x="24590" y="796"/>
                </a:cubicBezTo>
                <a:cubicBezTo>
                  <a:pt x="24298" y="796"/>
                  <a:pt x="24004" y="855"/>
                  <a:pt x="23741" y="965"/>
                </a:cubicBezTo>
                <a:cubicBezTo>
                  <a:pt x="22729" y="1346"/>
                  <a:pt x="22015" y="2299"/>
                  <a:pt x="21670" y="3335"/>
                </a:cubicBezTo>
                <a:cubicBezTo>
                  <a:pt x="21324" y="4359"/>
                  <a:pt x="21301" y="5454"/>
                  <a:pt x="21312" y="6549"/>
                </a:cubicBezTo>
                <a:cubicBezTo>
                  <a:pt x="21324" y="7633"/>
                  <a:pt x="21384" y="8716"/>
                  <a:pt x="21182" y="9788"/>
                </a:cubicBezTo>
                <a:cubicBezTo>
                  <a:pt x="20920" y="11086"/>
                  <a:pt x="20312" y="12419"/>
                  <a:pt x="20801" y="13645"/>
                </a:cubicBezTo>
                <a:cubicBezTo>
                  <a:pt x="21003" y="14122"/>
                  <a:pt x="21324" y="14503"/>
                  <a:pt x="21610" y="14943"/>
                </a:cubicBezTo>
                <a:cubicBezTo>
                  <a:pt x="21896" y="15372"/>
                  <a:pt x="22146" y="15908"/>
                  <a:pt x="22086" y="16408"/>
                </a:cubicBezTo>
                <a:cubicBezTo>
                  <a:pt x="22289" y="15693"/>
                  <a:pt x="22265" y="14943"/>
                  <a:pt x="22039" y="14241"/>
                </a:cubicBezTo>
                <a:cubicBezTo>
                  <a:pt x="21908" y="13812"/>
                  <a:pt x="21682" y="13395"/>
                  <a:pt x="21693" y="12931"/>
                </a:cubicBezTo>
                <a:cubicBezTo>
                  <a:pt x="21717" y="12502"/>
                  <a:pt x="21955" y="12110"/>
                  <a:pt x="22277" y="11824"/>
                </a:cubicBezTo>
                <a:cubicBezTo>
                  <a:pt x="22372" y="11752"/>
                  <a:pt x="22455" y="11693"/>
                  <a:pt x="22575" y="11693"/>
                </a:cubicBezTo>
                <a:cubicBezTo>
                  <a:pt x="22741" y="11705"/>
                  <a:pt x="22848" y="11860"/>
                  <a:pt x="22908" y="11990"/>
                </a:cubicBezTo>
                <a:cubicBezTo>
                  <a:pt x="22967" y="12121"/>
                  <a:pt x="23003" y="12383"/>
                  <a:pt x="23122" y="12467"/>
                </a:cubicBezTo>
                <a:cubicBezTo>
                  <a:pt x="23241" y="12086"/>
                  <a:pt x="23063" y="11681"/>
                  <a:pt x="22860" y="11336"/>
                </a:cubicBezTo>
                <a:cubicBezTo>
                  <a:pt x="22646" y="10990"/>
                  <a:pt x="22396" y="10669"/>
                  <a:pt x="22313" y="10276"/>
                </a:cubicBezTo>
                <a:cubicBezTo>
                  <a:pt x="22217" y="9883"/>
                  <a:pt x="22325" y="9466"/>
                  <a:pt x="22384" y="9062"/>
                </a:cubicBezTo>
                <a:cubicBezTo>
                  <a:pt x="22503" y="8252"/>
                  <a:pt x="22444" y="7442"/>
                  <a:pt x="22467" y="6633"/>
                </a:cubicBezTo>
                <a:cubicBezTo>
                  <a:pt x="22503" y="5835"/>
                  <a:pt x="22634" y="5002"/>
                  <a:pt x="23098" y="4323"/>
                </a:cubicBezTo>
                <a:cubicBezTo>
                  <a:pt x="23289" y="4049"/>
                  <a:pt x="23539" y="3787"/>
                  <a:pt x="23872" y="3704"/>
                </a:cubicBezTo>
                <a:cubicBezTo>
                  <a:pt x="23959" y="3677"/>
                  <a:pt x="24048" y="3664"/>
                  <a:pt x="24138" y="3664"/>
                </a:cubicBezTo>
                <a:cubicBezTo>
                  <a:pt x="24562" y="3664"/>
                  <a:pt x="24994" y="3947"/>
                  <a:pt x="25230" y="4311"/>
                </a:cubicBezTo>
                <a:cubicBezTo>
                  <a:pt x="25503" y="4775"/>
                  <a:pt x="25539" y="5335"/>
                  <a:pt x="25444" y="5859"/>
                </a:cubicBezTo>
                <a:cubicBezTo>
                  <a:pt x="25408" y="6145"/>
                  <a:pt x="25301" y="6442"/>
                  <a:pt x="25051" y="6585"/>
                </a:cubicBezTo>
                <a:cubicBezTo>
                  <a:pt x="24972" y="6635"/>
                  <a:pt x="24871" y="6657"/>
                  <a:pt x="24767" y="6657"/>
                </a:cubicBezTo>
                <a:cubicBezTo>
                  <a:pt x="24571" y="6657"/>
                  <a:pt x="24367" y="6578"/>
                  <a:pt x="24289" y="6454"/>
                </a:cubicBezTo>
                <a:lnTo>
                  <a:pt x="24289" y="6454"/>
                </a:lnTo>
                <a:cubicBezTo>
                  <a:pt x="24420" y="6942"/>
                  <a:pt x="24872" y="7323"/>
                  <a:pt x="25146" y="7764"/>
                </a:cubicBezTo>
                <a:cubicBezTo>
                  <a:pt x="25480" y="8288"/>
                  <a:pt x="25563" y="8942"/>
                  <a:pt x="25408" y="9538"/>
                </a:cubicBezTo>
                <a:cubicBezTo>
                  <a:pt x="25325" y="9824"/>
                  <a:pt x="25146" y="10097"/>
                  <a:pt x="24872" y="10133"/>
                </a:cubicBezTo>
                <a:cubicBezTo>
                  <a:pt x="24865" y="10133"/>
                  <a:pt x="24857" y="10134"/>
                  <a:pt x="24850" y="10134"/>
                </a:cubicBezTo>
                <a:cubicBezTo>
                  <a:pt x="24622" y="10134"/>
                  <a:pt x="24427" y="9961"/>
                  <a:pt x="24277" y="9788"/>
                </a:cubicBezTo>
                <a:cubicBezTo>
                  <a:pt x="24134" y="9645"/>
                  <a:pt x="23956" y="9562"/>
                  <a:pt x="23837" y="9383"/>
                </a:cubicBezTo>
                <a:lnTo>
                  <a:pt x="23837" y="9383"/>
                </a:lnTo>
                <a:cubicBezTo>
                  <a:pt x="23813" y="10014"/>
                  <a:pt x="23920" y="10633"/>
                  <a:pt x="24122" y="11228"/>
                </a:cubicBezTo>
                <a:cubicBezTo>
                  <a:pt x="24277" y="11669"/>
                  <a:pt x="24491" y="12062"/>
                  <a:pt x="24646" y="12479"/>
                </a:cubicBezTo>
                <a:cubicBezTo>
                  <a:pt x="24789" y="12919"/>
                  <a:pt x="24896" y="13360"/>
                  <a:pt x="24813" y="13812"/>
                </a:cubicBezTo>
                <a:cubicBezTo>
                  <a:pt x="24765" y="14003"/>
                  <a:pt x="24658" y="14205"/>
                  <a:pt x="24468" y="14241"/>
                </a:cubicBezTo>
                <a:cubicBezTo>
                  <a:pt x="24457" y="14242"/>
                  <a:pt x="24447" y="14243"/>
                  <a:pt x="24437" y="14243"/>
                </a:cubicBezTo>
                <a:cubicBezTo>
                  <a:pt x="24354" y="14243"/>
                  <a:pt x="24279" y="14201"/>
                  <a:pt x="24194" y="14169"/>
                </a:cubicBezTo>
                <a:cubicBezTo>
                  <a:pt x="23979" y="14026"/>
                  <a:pt x="23741" y="13895"/>
                  <a:pt x="23622" y="13657"/>
                </a:cubicBezTo>
                <a:lnTo>
                  <a:pt x="23622" y="13657"/>
                </a:lnTo>
                <a:cubicBezTo>
                  <a:pt x="23515" y="14110"/>
                  <a:pt x="23598" y="14562"/>
                  <a:pt x="23765" y="15003"/>
                </a:cubicBezTo>
                <a:cubicBezTo>
                  <a:pt x="23932" y="15431"/>
                  <a:pt x="24170" y="15812"/>
                  <a:pt x="24396" y="16217"/>
                </a:cubicBezTo>
                <a:cubicBezTo>
                  <a:pt x="24480" y="16384"/>
                  <a:pt x="24575" y="16551"/>
                  <a:pt x="24599" y="16741"/>
                </a:cubicBezTo>
                <a:cubicBezTo>
                  <a:pt x="24634" y="16920"/>
                  <a:pt x="24599" y="17122"/>
                  <a:pt x="24468" y="17265"/>
                </a:cubicBezTo>
                <a:cubicBezTo>
                  <a:pt x="24365" y="17367"/>
                  <a:pt x="24213" y="17404"/>
                  <a:pt x="24065" y="17404"/>
                </a:cubicBezTo>
                <a:cubicBezTo>
                  <a:pt x="24024" y="17404"/>
                  <a:pt x="23983" y="17401"/>
                  <a:pt x="23944" y="17396"/>
                </a:cubicBezTo>
                <a:cubicBezTo>
                  <a:pt x="23753" y="17360"/>
                  <a:pt x="23587" y="17265"/>
                  <a:pt x="23420" y="17170"/>
                </a:cubicBezTo>
                <a:cubicBezTo>
                  <a:pt x="23206" y="17039"/>
                  <a:pt x="23027" y="16979"/>
                  <a:pt x="22813" y="16813"/>
                </a:cubicBezTo>
                <a:lnTo>
                  <a:pt x="22813" y="16813"/>
                </a:lnTo>
                <a:cubicBezTo>
                  <a:pt x="22848" y="17289"/>
                  <a:pt x="23027" y="17753"/>
                  <a:pt x="23301" y="18134"/>
                </a:cubicBezTo>
                <a:cubicBezTo>
                  <a:pt x="23622" y="18575"/>
                  <a:pt x="24099" y="18944"/>
                  <a:pt x="24170" y="19480"/>
                </a:cubicBezTo>
                <a:cubicBezTo>
                  <a:pt x="24218" y="19789"/>
                  <a:pt x="24110" y="20099"/>
                  <a:pt x="23979" y="20372"/>
                </a:cubicBezTo>
                <a:cubicBezTo>
                  <a:pt x="23658" y="21015"/>
                  <a:pt x="23063" y="21515"/>
                  <a:pt x="22372" y="21706"/>
                </a:cubicBezTo>
                <a:cubicBezTo>
                  <a:pt x="22162" y="21767"/>
                  <a:pt x="21944" y="21796"/>
                  <a:pt x="21727" y="21796"/>
                </a:cubicBezTo>
                <a:cubicBezTo>
                  <a:pt x="21218" y="21796"/>
                  <a:pt x="20713" y="21634"/>
                  <a:pt x="20312" y="21325"/>
                </a:cubicBezTo>
                <a:cubicBezTo>
                  <a:pt x="19824" y="20932"/>
                  <a:pt x="19527" y="20372"/>
                  <a:pt x="19241" y="19801"/>
                </a:cubicBezTo>
                <a:cubicBezTo>
                  <a:pt x="18943" y="19229"/>
                  <a:pt x="18657" y="18646"/>
                  <a:pt x="18395" y="18051"/>
                </a:cubicBezTo>
                <a:cubicBezTo>
                  <a:pt x="18181" y="17598"/>
                  <a:pt x="17991" y="17158"/>
                  <a:pt x="17931" y="16670"/>
                </a:cubicBezTo>
                <a:cubicBezTo>
                  <a:pt x="17860" y="16110"/>
                  <a:pt x="17979" y="15562"/>
                  <a:pt x="18110" y="15015"/>
                </a:cubicBezTo>
                <a:lnTo>
                  <a:pt x="18110" y="15015"/>
                </a:lnTo>
                <a:cubicBezTo>
                  <a:pt x="17907" y="15072"/>
                  <a:pt x="17687" y="15125"/>
                  <a:pt x="17479" y="15125"/>
                </a:cubicBezTo>
                <a:cubicBezTo>
                  <a:pt x="17297" y="15125"/>
                  <a:pt x="17123" y="15084"/>
                  <a:pt x="16979" y="14967"/>
                </a:cubicBezTo>
                <a:cubicBezTo>
                  <a:pt x="16871" y="14884"/>
                  <a:pt x="16800" y="14777"/>
                  <a:pt x="16740" y="14657"/>
                </a:cubicBezTo>
                <a:cubicBezTo>
                  <a:pt x="16633" y="14479"/>
                  <a:pt x="16550" y="14288"/>
                  <a:pt x="16514" y="14074"/>
                </a:cubicBezTo>
                <a:cubicBezTo>
                  <a:pt x="16479" y="13717"/>
                  <a:pt x="16621" y="13372"/>
                  <a:pt x="16800" y="13062"/>
                </a:cubicBezTo>
                <a:cubicBezTo>
                  <a:pt x="16907" y="12883"/>
                  <a:pt x="17038" y="12717"/>
                  <a:pt x="17217" y="12598"/>
                </a:cubicBezTo>
                <a:cubicBezTo>
                  <a:pt x="17467" y="12443"/>
                  <a:pt x="17788" y="12419"/>
                  <a:pt x="18062" y="12348"/>
                </a:cubicBezTo>
                <a:cubicBezTo>
                  <a:pt x="18348" y="12264"/>
                  <a:pt x="18681" y="12086"/>
                  <a:pt x="18705" y="11788"/>
                </a:cubicBezTo>
                <a:lnTo>
                  <a:pt x="18705" y="11788"/>
                </a:lnTo>
                <a:cubicBezTo>
                  <a:pt x="18626" y="11838"/>
                  <a:pt x="18540" y="11860"/>
                  <a:pt x="18452" y="11860"/>
                </a:cubicBezTo>
                <a:cubicBezTo>
                  <a:pt x="18224" y="11860"/>
                  <a:pt x="17989" y="11709"/>
                  <a:pt x="17860" y="11502"/>
                </a:cubicBezTo>
                <a:cubicBezTo>
                  <a:pt x="17681" y="11217"/>
                  <a:pt x="17669" y="10859"/>
                  <a:pt x="17645" y="10538"/>
                </a:cubicBezTo>
                <a:cubicBezTo>
                  <a:pt x="17633" y="10324"/>
                  <a:pt x="17633" y="10121"/>
                  <a:pt x="17622" y="9907"/>
                </a:cubicBezTo>
                <a:cubicBezTo>
                  <a:pt x="17610" y="9728"/>
                  <a:pt x="17610" y="9550"/>
                  <a:pt x="17633" y="9371"/>
                </a:cubicBezTo>
                <a:cubicBezTo>
                  <a:pt x="17753" y="8776"/>
                  <a:pt x="18407" y="8276"/>
                  <a:pt x="18931" y="7978"/>
                </a:cubicBezTo>
                <a:cubicBezTo>
                  <a:pt x="18157" y="7359"/>
                  <a:pt x="17848" y="6228"/>
                  <a:pt x="18205" y="5323"/>
                </a:cubicBezTo>
                <a:cubicBezTo>
                  <a:pt x="18300" y="5061"/>
                  <a:pt x="18455" y="4799"/>
                  <a:pt x="18586" y="4549"/>
                </a:cubicBezTo>
                <a:cubicBezTo>
                  <a:pt x="18979" y="3787"/>
                  <a:pt x="19074" y="2954"/>
                  <a:pt x="19050" y="2096"/>
                </a:cubicBezTo>
                <a:lnTo>
                  <a:pt x="19050" y="2096"/>
                </a:lnTo>
                <a:cubicBezTo>
                  <a:pt x="18807" y="2293"/>
                  <a:pt x="18505" y="2489"/>
                  <a:pt x="18208" y="2489"/>
                </a:cubicBezTo>
                <a:cubicBezTo>
                  <a:pt x="18126" y="2489"/>
                  <a:pt x="18046" y="2475"/>
                  <a:pt x="17967" y="2442"/>
                </a:cubicBezTo>
                <a:cubicBezTo>
                  <a:pt x="17919" y="2406"/>
                  <a:pt x="17872" y="2394"/>
                  <a:pt x="17848" y="2346"/>
                </a:cubicBezTo>
                <a:cubicBezTo>
                  <a:pt x="17812" y="2299"/>
                  <a:pt x="17800" y="2239"/>
                  <a:pt x="17800" y="2180"/>
                </a:cubicBezTo>
                <a:cubicBezTo>
                  <a:pt x="17764" y="1882"/>
                  <a:pt x="17753" y="1584"/>
                  <a:pt x="17860" y="1323"/>
                </a:cubicBezTo>
                <a:cubicBezTo>
                  <a:pt x="17943" y="1037"/>
                  <a:pt x="18181" y="799"/>
                  <a:pt x="18467" y="775"/>
                </a:cubicBezTo>
                <a:cubicBezTo>
                  <a:pt x="18110" y="553"/>
                  <a:pt x="17692" y="433"/>
                  <a:pt x="17267" y="433"/>
                </a:cubicBezTo>
                <a:cubicBezTo>
                  <a:pt x="17167" y="433"/>
                  <a:pt x="17067" y="440"/>
                  <a:pt x="16967" y="453"/>
                </a:cubicBezTo>
                <a:cubicBezTo>
                  <a:pt x="16681" y="489"/>
                  <a:pt x="16431" y="572"/>
                  <a:pt x="16157" y="668"/>
                </a:cubicBezTo>
                <a:cubicBezTo>
                  <a:pt x="15788" y="787"/>
                  <a:pt x="15526" y="894"/>
                  <a:pt x="15145" y="1013"/>
                </a:cubicBezTo>
                <a:cubicBezTo>
                  <a:pt x="15026" y="632"/>
                  <a:pt x="15228" y="191"/>
                  <a:pt x="15562" y="1"/>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sp>
        <p:nvSpPr>
          <p:cNvPr id="406" name="Google Shape;406;p34"/>
          <p:cNvSpPr/>
          <p:nvPr/>
        </p:nvSpPr>
        <p:spPr>
          <a:xfrm>
            <a:off x="1250486" y="1302472"/>
            <a:ext cx="2995981" cy="4269048"/>
          </a:xfrm>
          <a:custGeom>
            <a:avLst/>
            <a:gdLst/>
            <a:ahLst/>
            <a:cxnLst/>
            <a:rect l="l" t="t" r="r" b="b"/>
            <a:pathLst>
              <a:path w="26873" h="38292" extrusionOk="0">
                <a:moveTo>
                  <a:pt x="15562" y="1"/>
                </a:moveTo>
                <a:cubicBezTo>
                  <a:pt x="15002" y="132"/>
                  <a:pt x="14419" y="275"/>
                  <a:pt x="13978" y="656"/>
                </a:cubicBezTo>
                <a:cubicBezTo>
                  <a:pt x="13645" y="930"/>
                  <a:pt x="13419" y="1323"/>
                  <a:pt x="13204" y="1692"/>
                </a:cubicBezTo>
                <a:cubicBezTo>
                  <a:pt x="12871" y="2263"/>
                  <a:pt x="12466" y="2894"/>
                  <a:pt x="11776" y="3049"/>
                </a:cubicBezTo>
                <a:cubicBezTo>
                  <a:pt x="11713" y="3060"/>
                  <a:pt x="11650" y="3066"/>
                  <a:pt x="11587" y="3066"/>
                </a:cubicBezTo>
                <a:cubicBezTo>
                  <a:pt x="11387" y="3066"/>
                  <a:pt x="11191" y="3006"/>
                  <a:pt x="11037" y="2870"/>
                </a:cubicBezTo>
                <a:lnTo>
                  <a:pt x="11037" y="2870"/>
                </a:lnTo>
                <a:cubicBezTo>
                  <a:pt x="10442" y="3704"/>
                  <a:pt x="11776" y="4716"/>
                  <a:pt x="12514" y="4716"/>
                </a:cubicBezTo>
                <a:cubicBezTo>
                  <a:pt x="12788" y="4716"/>
                  <a:pt x="13038" y="4656"/>
                  <a:pt x="13288" y="4621"/>
                </a:cubicBezTo>
                <a:cubicBezTo>
                  <a:pt x="13364" y="4614"/>
                  <a:pt x="13442" y="4611"/>
                  <a:pt x="13520" y="4611"/>
                </a:cubicBezTo>
                <a:cubicBezTo>
                  <a:pt x="13902" y="4611"/>
                  <a:pt x="14287" y="4691"/>
                  <a:pt x="14574" y="4918"/>
                </a:cubicBezTo>
                <a:cubicBezTo>
                  <a:pt x="14669" y="5013"/>
                  <a:pt x="14764" y="5144"/>
                  <a:pt x="14824" y="5275"/>
                </a:cubicBezTo>
                <a:cubicBezTo>
                  <a:pt x="14431" y="5240"/>
                  <a:pt x="14050" y="5144"/>
                  <a:pt x="13692" y="5002"/>
                </a:cubicBezTo>
                <a:cubicBezTo>
                  <a:pt x="13476" y="4918"/>
                  <a:pt x="13226" y="4812"/>
                  <a:pt x="12993" y="4812"/>
                </a:cubicBezTo>
                <a:cubicBezTo>
                  <a:pt x="12892" y="4812"/>
                  <a:pt x="12794" y="4832"/>
                  <a:pt x="12704" y="4882"/>
                </a:cubicBezTo>
                <a:cubicBezTo>
                  <a:pt x="12859" y="4918"/>
                  <a:pt x="13002" y="4954"/>
                  <a:pt x="13157" y="5002"/>
                </a:cubicBezTo>
                <a:cubicBezTo>
                  <a:pt x="13038" y="5066"/>
                  <a:pt x="12910" y="5091"/>
                  <a:pt x="12778" y="5091"/>
                </a:cubicBezTo>
                <a:cubicBezTo>
                  <a:pt x="12591" y="5091"/>
                  <a:pt x="12397" y="5040"/>
                  <a:pt x="12216" y="4978"/>
                </a:cubicBezTo>
                <a:cubicBezTo>
                  <a:pt x="11918" y="4886"/>
                  <a:pt x="11631" y="4739"/>
                  <a:pt x="11312" y="4739"/>
                </a:cubicBezTo>
                <a:cubicBezTo>
                  <a:pt x="11300" y="4739"/>
                  <a:pt x="11288" y="4739"/>
                  <a:pt x="11276" y="4740"/>
                </a:cubicBezTo>
                <a:cubicBezTo>
                  <a:pt x="11383" y="4799"/>
                  <a:pt x="11502" y="4859"/>
                  <a:pt x="11609" y="4918"/>
                </a:cubicBezTo>
                <a:cubicBezTo>
                  <a:pt x="11582" y="4921"/>
                  <a:pt x="11555" y="4923"/>
                  <a:pt x="11529" y="4923"/>
                </a:cubicBezTo>
                <a:cubicBezTo>
                  <a:pt x="11069" y="4923"/>
                  <a:pt x="10681" y="4476"/>
                  <a:pt x="10228" y="4476"/>
                </a:cubicBezTo>
                <a:cubicBezTo>
                  <a:pt x="10212" y="4476"/>
                  <a:pt x="10196" y="4477"/>
                  <a:pt x="10180" y="4478"/>
                </a:cubicBezTo>
                <a:cubicBezTo>
                  <a:pt x="10347" y="4609"/>
                  <a:pt x="10490" y="4763"/>
                  <a:pt x="10656" y="4894"/>
                </a:cubicBezTo>
                <a:cubicBezTo>
                  <a:pt x="10621" y="4906"/>
                  <a:pt x="10585" y="4911"/>
                  <a:pt x="10549" y="4911"/>
                </a:cubicBezTo>
                <a:cubicBezTo>
                  <a:pt x="10359" y="4911"/>
                  <a:pt x="10172" y="4768"/>
                  <a:pt x="10002" y="4668"/>
                </a:cubicBezTo>
                <a:cubicBezTo>
                  <a:pt x="9820" y="4568"/>
                  <a:pt x="9606" y="4518"/>
                  <a:pt x="9392" y="4518"/>
                </a:cubicBezTo>
                <a:cubicBezTo>
                  <a:pt x="9171" y="4518"/>
                  <a:pt x="8950" y="4571"/>
                  <a:pt x="8763" y="4680"/>
                </a:cubicBezTo>
                <a:cubicBezTo>
                  <a:pt x="8780" y="4679"/>
                  <a:pt x="8797" y="4678"/>
                  <a:pt x="8815" y="4678"/>
                </a:cubicBezTo>
                <a:cubicBezTo>
                  <a:pt x="8936" y="4678"/>
                  <a:pt x="9076" y="4713"/>
                  <a:pt x="9180" y="4775"/>
                </a:cubicBezTo>
                <a:cubicBezTo>
                  <a:pt x="8928" y="4993"/>
                  <a:pt x="8599" y="5109"/>
                  <a:pt x="8273" y="5109"/>
                </a:cubicBezTo>
                <a:cubicBezTo>
                  <a:pt x="8153" y="5109"/>
                  <a:pt x="8033" y="5093"/>
                  <a:pt x="7918" y="5061"/>
                </a:cubicBezTo>
                <a:lnTo>
                  <a:pt x="7918" y="5061"/>
                </a:lnTo>
                <a:cubicBezTo>
                  <a:pt x="8025" y="5359"/>
                  <a:pt x="8358" y="5502"/>
                  <a:pt x="8680" y="5502"/>
                </a:cubicBezTo>
                <a:cubicBezTo>
                  <a:pt x="8990" y="5502"/>
                  <a:pt x="9287" y="5394"/>
                  <a:pt x="9597" y="5359"/>
                </a:cubicBezTo>
                <a:cubicBezTo>
                  <a:pt x="9684" y="5346"/>
                  <a:pt x="9773" y="5338"/>
                  <a:pt x="9861" y="5338"/>
                </a:cubicBezTo>
                <a:cubicBezTo>
                  <a:pt x="10097" y="5338"/>
                  <a:pt x="10325" y="5393"/>
                  <a:pt x="10490" y="5549"/>
                </a:cubicBezTo>
                <a:cubicBezTo>
                  <a:pt x="10263" y="5561"/>
                  <a:pt x="10061" y="5633"/>
                  <a:pt x="9882" y="5752"/>
                </a:cubicBezTo>
                <a:cubicBezTo>
                  <a:pt x="9966" y="5740"/>
                  <a:pt x="10051" y="5734"/>
                  <a:pt x="10135" y="5734"/>
                </a:cubicBezTo>
                <a:cubicBezTo>
                  <a:pt x="10484" y="5734"/>
                  <a:pt x="10833" y="5832"/>
                  <a:pt x="11121" y="6014"/>
                </a:cubicBezTo>
                <a:cubicBezTo>
                  <a:pt x="11240" y="6085"/>
                  <a:pt x="11335" y="6156"/>
                  <a:pt x="11454" y="6204"/>
                </a:cubicBezTo>
                <a:cubicBezTo>
                  <a:pt x="11539" y="6236"/>
                  <a:pt x="11625" y="6248"/>
                  <a:pt x="11712" y="6248"/>
                </a:cubicBezTo>
                <a:cubicBezTo>
                  <a:pt x="12058" y="6248"/>
                  <a:pt x="12418" y="6048"/>
                  <a:pt x="12760" y="6048"/>
                </a:cubicBezTo>
                <a:cubicBezTo>
                  <a:pt x="12850" y="6048"/>
                  <a:pt x="12939" y="6062"/>
                  <a:pt x="13026" y="6097"/>
                </a:cubicBezTo>
                <a:cubicBezTo>
                  <a:pt x="12847" y="6145"/>
                  <a:pt x="12680" y="6252"/>
                  <a:pt x="12561" y="6395"/>
                </a:cubicBezTo>
                <a:cubicBezTo>
                  <a:pt x="12691" y="6327"/>
                  <a:pt x="12834" y="6303"/>
                  <a:pt x="12982" y="6303"/>
                </a:cubicBezTo>
                <a:cubicBezTo>
                  <a:pt x="13201" y="6303"/>
                  <a:pt x="13432" y="6357"/>
                  <a:pt x="13645" y="6406"/>
                </a:cubicBezTo>
                <a:cubicBezTo>
                  <a:pt x="13812" y="6454"/>
                  <a:pt x="13990" y="6490"/>
                  <a:pt x="14169" y="6490"/>
                </a:cubicBezTo>
                <a:cubicBezTo>
                  <a:pt x="14062" y="6502"/>
                  <a:pt x="13954" y="6526"/>
                  <a:pt x="13859" y="6526"/>
                </a:cubicBezTo>
                <a:cubicBezTo>
                  <a:pt x="13514" y="6549"/>
                  <a:pt x="13157" y="6514"/>
                  <a:pt x="12823" y="6621"/>
                </a:cubicBezTo>
                <a:cubicBezTo>
                  <a:pt x="12669" y="6668"/>
                  <a:pt x="12490" y="6799"/>
                  <a:pt x="12502" y="6966"/>
                </a:cubicBezTo>
                <a:cubicBezTo>
                  <a:pt x="12514" y="7097"/>
                  <a:pt x="12645" y="7168"/>
                  <a:pt x="12740" y="7276"/>
                </a:cubicBezTo>
                <a:cubicBezTo>
                  <a:pt x="12978" y="7526"/>
                  <a:pt x="12966" y="8121"/>
                  <a:pt x="12728" y="8371"/>
                </a:cubicBezTo>
                <a:cubicBezTo>
                  <a:pt x="12501" y="8296"/>
                  <a:pt x="12268" y="8270"/>
                  <a:pt x="12031" y="8270"/>
                </a:cubicBezTo>
                <a:cubicBezTo>
                  <a:pt x="11487" y="8270"/>
                  <a:pt x="10925" y="8407"/>
                  <a:pt x="10377" y="8407"/>
                </a:cubicBezTo>
                <a:cubicBezTo>
                  <a:pt x="10287" y="8407"/>
                  <a:pt x="10198" y="8403"/>
                  <a:pt x="10109" y="8395"/>
                </a:cubicBezTo>
                <a:cubicBezTo>
                  <a:pt x="9394" y="8311"/>
                  <a:pt x="8739" y="7930"/>
                  <a:pt x="8216" y="7418"/>
                </a:cubicBezTo>
                <a:cubicBezTo>
                  <a:pt x="7704" y="6918"/>
                  <a:pt x="7311" y="6311"/>
                  <a:pt x="6930" y="5692"/>
                </a:cubicBezTo>
                <a:cubicBezTo>
                  <a:pt x="6215" y="4537"/>
                  <a:pt x="5501" y="3216"/>
                  <a:pt x="5799" y="1870"/>
                </a:cubicBezTo>
                <a:cubicBezTo>
                  <a:pt x="5858" y="1573"/>
                  <a:pt x="5977" y="1287"/>
                  <a:pt x="6001" y="977"/>
                </a:cubicBezTo>
                <a:cubicBezTo>
                  <a:pt x="6013" y="680"/>
                  <a:pt x="5882" y="334"/>
                  <a:pt x="5596" y="215"/>
                </a:cubicBezTo>
                <a:cubicBezTo>
                  <a:pt x="5322" y="787"/>
                  <a:pt x="5060" y="1334"/>
                  <a:pt x="4787" y="1894"/>
                </a:cubicBezTo>
                <a:cubicBezTo>
                  <a:pt x="4751" y="1989"/>
                  <a:pt x="4691" y="2096"/>
                  <a:pt x="4596" y="2120"/>
                </a:cubicBezTo>
                <a:cubicBezTo>
                  <a:pt x="4576" y="2129"/>
                  <a:pt x="4554" y="2133"/>
                  <a:pt x="4531" y="2133"/>
                </a:cubicBezTo>
                <a:cubicBezTo>
                  <a:pt x="4461" y="2133"/>
                  <a:pt x="4382" y="2097"/>
                  <a:pt x="4310" y="2061"/>
                </a:cubicBezTo>
                <a:cubicBezTo>
                  <a:pt x="3453" y="1656"/>
                  <a:pt x="2572" y="1263"/>
                  <a:pt x="1715" y="858"/>
                </a:cubicBezTo>
                <a:lnTo>
                  <a:pt x="1715" y="858"/>
                </a:lnTo>
                <a:cubicBezTo>
                  <a:pt x="1620" y="1263"/>
                  <a:pt x="1870" y="1656"/>
                  <a:pt x="2143" y="1977"/>
                </a:cubicBezTo>
                <a:cubicBezTo>
                  <a:pt x="2405" y="2287"/>
                  <a:pt x="2786" y="2608"/>
                  <a:pt x="2858" y="3013"/>
                </a:cubicBezTo>
                <a:cubicBezTo>
                  <a:pt x="2274" y="3192"/>
                  <a:pt x="1715" y="3358"/>
                  <a:pt x="1143" y="3537"/>
                </a:cubicBezTo>
                <a:cubicBezTo>
                  <a:pt x="1012" y="3585"/>
                  <a:pt x="858" y="3620"/>
                  <a:pt x="786" y="3763"/>
                </a:cubicBezTo>
                <a:cubicBezTo>
                  <a:pt x="703" y="3942"/>
                  <a:pt x="822" y="4180"/>
                  <a:pt x="1000" y="4263"/>
                </a:cubicBezTo>
                <a:cubicBezTo>
                  <a:pt x="1119" y="4327"/>
                  <a:pt x="1249" y="4348"/>
                  <a:pt x="1386" y="4348"/>
                </a:cubicBezTo>
                <a:cubicBezTo>
                  <a:pt x="1454" y="4348"/>
                  <a:pt x="1524" y="4343"/>
                  <a:pt x="1596" y="4335"/>
                </a:cubicBezTo>
                <a:cubicBezTo>
                  <a:pt x="1965" y="4323"/>
                  <a:pt x="2334" y="4299"/>
                  <a:pt x="2703" y="4275"/>
                </a:cubicBezTo>
                <a:cubicBezTo>
                  <a:pt x="2729" y="4272"/>
                  <a:pt x="2753" y="4269"/>
                  <a:pt x="2776" y="4269"/>
                </a:cubicBezTo>
                <a:cubicBezTo>
                  <a:pt x="2826" y="4269"/>
                  <a:pt x="2865" y="4282"/>
                  <a:pt x="2882" y="4323"/>
                </a:cubicBezTo>
                <a:cubicBezTo>
                  <a:pt x="2917" y="4371"/>
                  <a:pt x="2905" y="4430"/>
                  <a:pt x="2882" y="4490"/>
                </a:cubicBezTo>
                <a:cubicBezTo>
                  <a:pt x="2763" y="4811"/>
                  <a:pt x="2643" y="5156"/>
                  <a:pt x="2524" y="5490"/>
                </a:cubicBezTo>
                <a:cubicBezTo>
                  <a:pt x="2465" y="5656"/>
                  <a:pt x="2405" y="5871"/>
                  <a:pt x="2548" y="5990"/>
                </a:cubicBezTo>
                <a:cubicBezTo>
                  <a:pt x="2599" y="6040"/>
                  <a:pt x="2657" y="6061"/>
                  <a:pt x="2718" y="6061"/>
                </a:cubicBezTo>
                <a:cubicBezTo>
                  <a:pt x="2873" y="6061"/>
                  <a:pt x="3048" y="5927"/>
                  <a:pt x="3167" y="5799"/>
                </a:cubicBezTo>
                <a:cubicBezTo>
                  <a:pt x="3287" y="5671"/>
                  <a:pt x="3469" y="5542"/>
                  <a:pt x="3628" y="5542"/>
                </a:cubicBezTo>
                <a:cubicBezTo>
                  <a:pt x="3690" y="5542"/>
                  <a:pt x="3748" y="5562"/>
                  <a:pt x="3798" y="5609"/>
                </a:cubicBezTo>
                <a:cubicBezTo>
                  <a:pt x="3834" y="5656"/>
                  <a:pt x="3870" y="5716"/>
                  <a:pt x="3882" y="5775"/>
                </a:cubicBezTo>
                <a:cubicBezTo>
                  <a:pt x="4060" y="6430"/>
                  <a:pt x="3322" y="7097"/>
                  <a:pt x="3560" y="7740"/>
                </a:cubicBezTo>
                <a:cubicBezTo>
                  <a:pt x="3620" y="7502"/>
                  <a:pt x="3775" y="7276"/>
                  <a:pt x="4001" y="7157"/>
                </a:cubicBezTo>
                <a:cubicBezTo>
                  <a:pt x="4044" y="7135"/>
                  <a:pt x="4095" y="7118"/>
                  <a:pt x="4145" y="7118"/>
                </a:cubicBezTo>
                <a:cubicBezTo>
                  <a:pt x="4178" y="7118"/>
                  <a:pt x="4210" y="7126"/>
                  <a:pt x="4239" y="7145"/>
                </a:cubicBezTo>
                <a:cubicBezTo>
                  <a:pt x="4287" y="7168"/>
                  <a:pt x="4298" y="7216"/>
                  <a:pt x="4310" y="7264"/>
                </a:cubicBezTo>
                <a:cubicBezTo>
                  <a:pt x="4453" y="7704"/>
                  <a:pt x="4251" y="8169"/>
                  <a:pt x="4120" y="8597"/>
                </a:cubicBezTo>
                <a:cubicBezTo>
                  <a:pt x="3989" y="9026"/>
                  <a:pt x="3941" y="9585"/>
                  <a:pt x="4287" y="9883"/>
                </a:cubicBezTo>
                <a:cubicBezTo>
                  <a:pt x="4287" y="9704"/>
                  <a:pt x="4298" y="9502"/>
                  <a:pt x="4370" y="9347"/>
                </a:cubicBezTo>
                <a:cubicBezTo>
                  <a:pt x="4446" y="9195"/>
                  <a:pt x="4602" y="9082"/>
                  <a:pt x="4765" y="9082"/>
                </a:cubicBezTo>
                <a:cubicBezTo>
                  <a:pt x="4780" y="9082"/>
                  <a:pt x="4795" y="9083"/>
                  <a:pt x="4810" y="9085"/>
                </a:cubicBezTo>
                <a:cubicBezTo>
                  <a:pt x="4906" y="9109"/>
                  <a:pt x="4989" y="9181"/>
                  <a:pt x="5060" y="9252"/>
                </a:cubicBezTo>
                <a:cubicBezTo>
                  <a:pt x="5346" y="9550"/>
                  <a:pt x="5501" y="9978"/>
                  <a:pt x="5489" y="10395"/>
                </a:cubicBezTo>
                <a:cubicBezTo>
                  <a:pt x="5477" y="10907"/>
                  <a:pt x="5203" y="11383"/>
                  <a:pt x="5239" y="11883"/>
                </a:cubicBezTo>
                <a:cubicBezTo>
                  <a:pt x="5338" y="11488"/>
                  <a:pt x="5755" y="11281"/>
                  <a:pt x="6176" y="11281"/>
                </a:cubicBezTo>
                <a:cubicBezTo>
                  <a:pt x="6364" y="11281"/>
                  <a:pt x="6554" y="11322"/>
                  <a:pt x="6715" y="11407"/>
                </a:cubicBezTo>
                <a:cubicBezTo>
                  <a:pt x="7227" y="11693"/>
                  <a:pt x="7692" y="12395"/>
                  <a:pt x="7930" y="12943"/>
                </a:cubicBezTo>
                <a:cubicBezTo>
                  <a:pt x="7442" y="13431"/>
                  <a:pt x="7037" y="14015"/>
                  <a:pt x="6573" y="14538"/>
                </a:cubicBezTo>
                <a:cubicBezTo>
                  <a:pt x="6120" y="15062"/>
                  <a:pt x="5561" y="15539"/>
                  <a:pt x="4894" y="15741"/>
                </a:cubicBezTo>
                <a:cubicBezTo>
                  <a:pt x="4691" y="15807"/>
                  <a:pt x="4475" y="15842"/>
                  <a:pt x="4259" y="15842"/>
                </a:cubicBezTo>
                <a:cubicBezTo>
                  <a:pt x="3777" y="15842"/>
                  <a:pt x="3297" y="15670"/>
                  <a:pt x="2977" y="15300"/>
                </a:cubicBezTo>
                <a:cubicBezTo>
                  <a:pt x="2751" y="15038"/>
                  <a:pt x="2620" y="14705"/>
                  <a:pt x="2370" y="14467"/>
                </a:cubicBezTo>
                <a:cubicBezTo>
                  <a:pt x="2230" y="14346"/>
                  <a:pt x="2029" y="14270"/>
                  <a:pt x="1845" y="14270"/>
                </a:cubicBezTo>
                <a:cubicBezTo>
                  <a:pt x="1684" y="14270"/>
                  <a:pt x="1536" y="14328"/>
                  <a:pt x="1453" y="14467"/>
                </a:cubicBezTo>
                <a:cubicBezTo>
                  <a:pt x="1298" y="14717"/>
                  <a:pt x="1477" y="15027"/>
                  <a:pt x="1631" y="15277"/>
                </a:cubicBezTo>
                <a:cubicBezTo>
                  <a:pt x="1846" y="15610"/>
                  <a:pt x="2072" y="15920"/>
                  <a:pt x="2274" y="16253"/>
                </a:cubicBezTo>
                <a:cubicBezTo>
                  <a:pt x="2441" y="16491"/>
                  <a:pt x="2608" y="16813"/>
                  <a:pt x="2441" y="17051"/>
                </a:cubicBezTo>
                <a:cubicBezTo>
                  <a:pt x="2382" y="17146"/>
                  <a:pt x="2286" y="17205"/>
                  <a:pt x="2203" y="17265"/>
                </a:cubicBezTo>
                <a:cubicBezTo>
                  <a:pt x="1751" y="17527"/>
                  <a:pt x="1239" y="17705"/>
                  <a:pt x="798" y="18003"/>
                </a:cubicBezTo>
                <a:cubicBezTo>
                  <a:pt x="369" y="18301"/>
                  <a:pt x="0" y="18789"/>
                  <a:pt x="48" y="19313"/>
                </a:cubicBezTo>
                <a:cubicBezTo>
                  <a:pt x="619" y="19146"/>
                  <a:pt x="1215" y="18968"/>
                  <a:pt x="1810" y="18813"/>
                </a:cubicBezTo>
                <a:cubicBezTo>
                  <a:pt x="1899" y="18785"/>
                  <a:pt x="2001" y="18758"/>
                  <a:pt x="2096" y="18758"/>
                </a:cubicBezTo>
                <a:cubicBezTo>
                  <a:pt x="2165" y="18758"/>
                  <a:pt x="2231" y="18773"/>
                  <a:pt x="2286" y="18813"/>
                </a:cubicBezTo>
                <a:cubicBezTo>
                  <a:pt x="2465" y="18920"/>
                  <a:pt x="2465" y="19182"/>
                  <a:pt x="2405" y="19372"/>
                </a:cubicBezTo>
                <a:cubicBezTo>
                  <a:pt x="2334" y="19575"/>
                  <a:pt x="2227" y="19765"/>
                  <a:pt x="2215" y="19968"/>
                </a:cubicBezTo>
                <a:cubicBezTo>
                  <a:pt x="2204" y="20167"/>
                  <a:pt x="2347" y="20376"/>
                  <a:pt x="2530" y="20376"/>
                </a:cubicBezTo>
                <a:cubicBezTo>
                  <a:pt x="2544" y="20376"/>
                  <a:pt x="2558" y="20375"/>
                  <a:pt x="2572" y="20372"/>
                </a:cubicBezTo>
                <a:cubicBezTo>
                  <a:pt x="2667" y="20361"/>
                  <a:pt x="2727" y="20277"/>
                  <a:pt x="2786" y="20206"/>
                </a:cubicBezTo>
                <a:cubicBezTo>
                  <a:pt x="2977" y="19944"/>
                  <a:pt x="3096" y="19599"/>
                  <a:pt x="3358" y="19408"/>
                </a:cubicBezTo>
                <a:cubicBezTo>
                  <a:pt x="3460" y="19333"/>
                  <a:pt x="3592" y="19295"/>
                  <a:pt x="3719" y="19295"/>
                </a:cubicBezTo>
                <a:cubicBezTo>
                  <a:pt x="3933" y="19295"/>
                  <a:pt x="4133" y="19401"/>
                  <a:pt x="4156" y="19610"/>
                </a:cubicBezTo>
                <a:cubicBezTo>
                  <a:pt x="4156" y="19718"/>
                  <a:pt x="4120" y="19837"/>
                  <a:pt x="4191" y="19908"/>
                </a:cubicBezTo>
                <a:cubicBezTo>
                  <a:pt x="4217" y="19931"/>
                  <a:pt x="4246" y="19941"/>
                  <a:pt x="4276" y="19941"/>
                </a:cubicBezTo>
                <a:cubicBezTo>
                  <a:pt x="4368" y="19941"/>
                  <a:pt x="4468" y="19846"/>
                  <a:pt x="4513" y="19765"/>
                </a:cubicBezTo>
                <a:cubicBezTo>
                  <a:pt x="4703" y="19325"/>
                  <a:pt x="4596" y="18729"/>
                  <a:pt x="4953" y="18432"/>
                </a:cubicBezTo>
                <a:cubicBezTo>
                  <a:pt x="5078" y="18333"/>
                  <a:pt x="5227" y="18294"/>
                  <a:pt x="5385" y="18294"/>
                </a:cubicBezTo>
                <a:cubicBezTo>
                  <a:pt x="5664" y="18294"/>
                  <a:pt x="5973" y="18413"/>
                  <a:pt x="6239" y="18527"/>
                </a:cubicBezTo>
                <a:cubicBezTo>
                  <a:pt x="6454" y="18619"/>
                  <a:pt x="6708" y="18692"/>
                  <a:pt x="6940" y="18692"/>
                </a:cubicBezTo>
                <a:cubicBezTo>
                  <a:pt x="7158" y="18692"/>
                  <a:pt x="7357" y="18628"/>
                  <a:pt x="7489" y="18456"/>
                </a:cubicBezTo>
                <a:lnTo>
                  <a:pt x="7489" y="18456"/>
                </a:lnTo>
                <a:cubicBezTo>
                  <a:pt x="7448" y="18466"/>
                  <a:pt x="7406" y="18471"/>
                  <a:pt x="7364" y="18471"/>
                </a:cubicBezTo>
                <a:cubicBezTo>
                  <a:pt x="7130" y="18471"/>
                  <a:pt x="6905" y="18311"/>
                  <a:pt x="6834" y="18098"/>
                </a:cubicBezTo>
                <a:cubicBezTo>
                  <a:pt x="6751" y="17825"/>
                  <a:pt x="6906" y="17515"/>
                  <a:pt x="7156" y="17420"/>
                </a:cubicBezTo>
                <a:cubicBezTo>
                  <a:pt x="7227" y="17394"/>
                  <a:pt x="7298" y="17383"/>
                  <a:pt x="7368" y="17383"/>
                </a:cubicBezTo>
                <a:cubicBezTo>
                  <a:pt x="7654" y="17383"/>
                  <a:pt x="7939" y="17562"/>
                  <a:pt x="8216" y="17658"/>
                </a:cubicBezTo>
                <a:cubicBezTo>
                  <a:pt x="8397" y="17723"/>
                  <a:pt x="8590" y="17755"/>
                  <a:pt x="8784" y="17755"/>
                </a:cubicBezTo>
                <a:cubicBezTo>
                  <a:pt x="9122" y="17755"/>
                  <a:pt x="9463" y="17657"/>
                  <a:pt x="9752" y="17467"/>
                </a:cubicBezTo>
                <a:lnTo>
                  <a:pt x="9752" y="17467"/>
                </a:lnTo>
                <a:cubicBezTo>
                  <a:pt x="9707" y="17489"/>
                  <a:pt x="9662" y="17498"/>
                  <a:pt x="9618" y="17498"/>
                </a:cubicBezTo>
                <a:cubicBezTo>
                  <a:pt x="9336" y="17498"/>
                  <a:pt x="9075" y="17119"/>
                  <a:pt x="9240" y="16872"/>
                </a:cubicBezTo>
                <a:cubicBezTo>
                  <a:pt x="9299" y="16765"/>
                  <a:pt x="9406" y="16705"/>
                  <a:pt x="9513" y="16646"/>
                </a:cubicBezTo>
                <a:cubicBezTo>
                  <a:pt x="9882" y="16432"/>
                  <a:pt x="10263" y="16134"/>
                  <a:pt x="10644" y="15908"/>
                </a:cubicBezTo>
                <a:cubicBezTo>
                  <a:pt x="11216" y="17658"/>
                  <a:pt x="12692" y="19134"/>
                  <a:pt x="14466" y="19658"/>
                </a:cubicBezTo>
                <a:cubicBezTo>
                  <a:pt x="14645" y="19944"/>
                  <a:pt x="14454" y="20337"/>
                  <a:pt x="14169" y="20503"/>
                </a:cubicBezTo>
                <a:cubicBezTo>
                  <a:pt x="13943" y="20635"/>
                  <a:pt x="13673" y="20663"/>
                  <a:pt x="13411" y="20663"/>
                </a:cubicBezTo>
                <a:cubicBezTo>
                  <a:pt x="13341" y="20663"/>
                  <a:pt x="13272" y="20661"/>
                  <a:pt x="13204" y="20658"/>
                </a:cubicBezTo>
                <a:cubicBezTo>
                  <a:pt x="12379" y="20619"/>
                  <a:pt x="11562" y="20494"/>
                  <a:pt x="10740" y="20494"/>
                </a:cubicBezTo>
                <a:cubicBezTo>
                  <a:pt x="10554" y="20494"/>
                  <a:pt x="10367" y="20500"/>
                  <a:pt x="10180" y="20515"/>
                </a:cubicBezTo>
                <a:cubicBezTo>
                  <a:pt x="9882" y="20551"/>
                  <a:pt x="9573" y="20599"/>
                  <a:pt x="9299" y="20753"/>
                </a:cubicBezTo>
                <a:cubicBezTo>
                  <a:pt x="8882" y="21015"/>
                  <a:pt x="8680" y="21492"/>
                  <a:pt x="8478" y="21932"/>
                </a:cubicBezTo>
                <a:cubicBezTo>
                  <a:pt x="8156" y="22682"/>
                  <a:pt x="7847" y="23540"/>
                  <a:pt x="8180" y="24266"/>
                </a:cubicBezTo>
                <a:cubicBezTo>
                  <a:pt x="8323" y="24540"/>
                  <a:pt x="8525" y="24825"/>
                  <a:pt x="8418" y="25087"/>
                </a:cubicBezTo>
                <a:cubicBezTo>
                  <a:pt x="8358" y="25242"/>
                  <a:pt x="8228" y="25325"/>
                  <a:pt x="8097" y="25385"/>
                </a:cubicBezTo>
                <a:cubicBezTo>
                  <a:pt x="7946" y="25447"/>
                  <a:pt x="7776" y="25481"/>
                  <a:pt x="7610" y="25481"/>
                </a:cubicBezTo>
                <a:cubicBezTo>
                  <a:pt x="7328" y="25481"/>
                  <a:pt x="7056" y="25383"/>
                  <a:pt x="6906" y="25159"/>
                </a:cubicBezTo>
                <a:lnTo>
                  <a:pt x="6906" y="25159"/>
                </a:lnTo>
                <a:cubicBezTo>
                  <a:pt x="6668" y="25599"/>
                  <a:pt x="7525" y="26028"/>
                  <a:pt x="7346" y="26492"/>
                </a:cubicBezTo>
                <a:cubicBezTo>
                  <a:pt x="7275" y="26695"/>
                  <a:pt x="7037" y="26766"/>
                  <a:pt x="6811" y="26802"/>
                </a:cubicBezTo>
                <a:cubicBezTo>
                  <a:pt x="6651" y="26825"/>
                  <a:pt x="6492" y="26835"/>
                  <a:pt x="6333" y="26835"/>
                </a:cubicBezTo>
                <a:cubicBezTo>
                  <a:pt x="5328" y="26835"/>
                  <a:pt x="4331" y="26431"/>
                  <a:pt x="3334" y="26266"/>
                </a:cubicBezTo>
                <a:cubicBezTo>
                  <a:pt x="3228" y="26246"/>
                  <a:pt x="3117" y="26232"/>
                  <a:pt x="3008" y="26232"/>
                </a:cubicBezTo>
                <a:cubicBezTo>
                  <a:pt x="2860" y="26232"/>
                  <a:pt x="2714" y="26257"/>
                  <a:pt x="2584" y="26326"/>
                </a:cubicBezTo>
                <a:cubicBezTo>
                  <a:pt x="2370" y="26445"/>
                  <a:pt x="2251" y="26766"/>
                  <a:pt x="2429" y="26969"/>
                </a:cubicBezTo>
                <a:cubicBezTo>
                  <a:pt x="3096" y="27064"/>
                  <a:pt x="3810" y="27266"/>
                  <a:pt x="4191" y="27826"/>
                </a:cubicBezTo>
                <a:cubicBezTo>
                  <a:pt x="4251" y="27897"/>
                  <a:pt x="4298" y="27992"/>
                  <a:pt x="4298" y="28100"/>
                </a:cubicBezTo>
                <a:cubicBezTo>
                  <a:pt x="4298" y="28302"/>
                  <a:pt x="4048" y="28421"/>
                  <a:pt x="3834" y="28469"/>
                </a:cubicBezTo>
                <a:cubicBezTo>
                  <a:pt x="3298" y="28576"/>
                  <a:pt x="2751" y="28516"/>
                  <a:pt x="2215" y="28612"/>
                </a:cubicBezTo>
                <a:cubicBezTo>
                  <a:pt x="1691" y="28719"/>
                  <a:pt x="1143" y="29088"/>
                  <a:pt x="1096" y="29624"/>
                </a:cubicBezTo>
                <a:cubicBezTo>
                  <a:pt x="1751" y="29612"/>
                  <a:pt x="2393" y="29445"/>
                  <a:pt x="2989" y="29171"/>
                </a:cubicBezTo>
                <a:cubicBezTo>
                  <a:pt x="3108" y="29112"/>
                  <a:pt x="3239" y="29028"/>
                  <a:pt x="3394" y="29028"/>
                </a:cubicBezTo>
                <a:cubicBezTo>
                  <a:pt x="3536" y="29052"/>
                  <a:pt x="3691" y="29147"/>
                  <a:pt x="3763" y="29255"/>
                </a:cubicBezTo>
                <a:cubicBezTo>
                  <a:pt x="3763" y="29326"/>
                  <a:pt x="3715" y="29409"/>
                  <a:pt x="3679" y="29469"/>
                </a:cubicBezTo>
                <a:cubicBezTo>
                  <a:pt x="3144" y="30219"/>
                  <a:pt x="2632" y="31100"/>
                  <a:pt x="2751" y="32029"/>
                </a:cubicBezTo>
                <a:cubicBezTo>
                  <a:pt x="3120" y="31993"/>
                  <a:pt x="3382" y="31648"/>
                  <a:pt x="3620" y="31374"/>
                </a:cubicBezTo>
                <a:cubicBezTo>
                  <a:pt x="3977" y="30957"/>
                  <a:pt x="4418" y="30612"/>
                  <a:pt x="4929" y="30374"/>
                </a:cubicBezTo>
                <a:cubicBezTo>
                  <a:pt x="5117" y="30285"/>
                  <a:pt x="5315" y="30218"/>
                  <a:pt x="5513" y="30218"/>
                </a:cubicBezTo>
                <a:cubicBezTo>
                  <a:pt x="5529" y="30218"/>
                  <a:pt x="5545" y="30218"/>
                  <a:pt x="5561" y="30219"/>
                </a:cubicBezTo>
                <a:cubicBezTo>
                  <a:pt x="5787" y="30243"/>
                  <a:pt x="6013" y="30374"/>
                  <a:pt x="6061" y="30600"/>
                </a:cubicBezTo>
                <a:cubicBezTo>
                  <a:pt x="6096" y="30755"/>
                  <a:pt x="6025" y="30933"/>
                  <a:pt x="6025" y="31100"/>
                </a:cubicBezTo>
                <a:cubicBezTo>
                  <a:pt x="6025" y="31258"/>
                  <a:pt x="6131" y="31447"/>
                  <a:pt x="6284" y="31447"/>
                </a:cubicBezTo>
                <a:cubicBezTo>
                  <a:pt x="6293" y="31447"/>
                  <a:pt x="6302" y="31447"/>
                  <a:pt x="6311" y="31445"/>
                </a:cubicBezTo>
                <a:cubicBezTo>
                  <a:pt x="6370" y="31433"/>
                  <a:pt x="6418" y="31398"/>
                  <a:pt x="6453" y="31350"/>
                </a:cubicBezTo>
                <a:cubicBezTo>
                  <a:pt x="6715" y="31112"/>
                  <a:pt x="6834" y="30779"/>
                  <a:pt x="7013" y="30481"/>
                </a:cubicBezTo>
                <a:cubicBezTo>
                  <a:pt x="7188" y="30189"/>
                  <a:pt x="7477" y="29909"/>
                  <a:pt x="7803" y="29909"/>
                </a:cubicBezTo>
                <a:cubicBezTo>
                  <a:pt x="7809" y="29909"/>
                  <a:pt x="7816" y="29909"/>
                  <a:pt x="7823" y="29909"/>
                </a:cubicBezTo>
                <a:cubicBezTo>
                  <a:pt x="8537" y="29945"/>
                  <a:pt x="8716" y="31088"/>
                  <a:pt x="9418" y="31207"/>
                </a:cubicBezTo>
                <a:cubicBezTo>
                  <a:pt x="9490" y="30576"/>
                  <a:pt x="8942" y="29897"/>
                  <a:pt x="9299" y="29385"/>
                </a:cubicBezTo>
                <a:cubicBezTo>
                  <a:pt x="9503" y="29101"/>
                  <a:pt x="9866" y="29056"/>
                  <a:pt x="10235" y="29056"/>
                </a:cubicBezTo>
                <a:cubicBezTo>
                  <a:pt x="10361" y="29056"/>
                  <a:pt x="10488" y="29061"/>
                  <a:pt x="10609" y="29064"/>
                </a:cubicBezTo>
                <a:cubicBezTo>
                  <a:pt x="10644" y="29065"/>
                  <a:pt x="10680" y="29066"/>
                  <a:pt x="10715" y="29066"/>
                </a:cubicBezTo>
                <a:cubicBezTo>
                  <a:pt x="11290" y="29066"/>
                  <a:pt x="11883" y="28883"/>
                  <a:pt x="12276" y="28457"/>
                </a:cubicBezTo>
                <a:lnTo>
                  <a:pt x="12276" y="28457"/>
                </a:lnTo>
                <a:cubicBezTo>
                  <a:pt x="12214" y="28499"/>
                  <a:pt x="12143" y="28518"/>
                  <a:pt x="12070" y="28518"/>
                </a:cubicBezTo>
                <a:cubicBezTo>
                  <a:pt x="11917" y="28518"/>
                  <a:pt x="11757" y="28435"/>
                  <a:pt x="11668" y="28314"/>
                </a:cubicBezTo>
                <a:cubicBezTo>
                  <a:pt x="11537" y="28135"/>
                  <a:pt x="11514" y="27885"/>
                  <a:pt x="11573" y="27659"/>
                </a:cubicBezTo>
                <a:cubicBezTo>
                  <a:pt x="11692" y="27242"/>
                  <a:pt x="12109" y="26933"/>
                  <a:pt x="12549" y="26861"/>
                </a:cubicBezTo>
                <a:cubicBezTo>
                  <a:pt x="12311" y="26647"/>
                  <a:pt x="12038" y="26409"/>
                  <a:pt x="11990" y="26087"/>
                </a:cubicBezTo>
                <a:cubicBezTo>
                  <a:pt x="11966" y="25837"/>
                  <a:pt x="12073" y="25599"/>
                  <a:pt x="12192" y="25373"/>
                </a:cubicBezTo>
                <a:cubicBezTo>
                  <a:pt x="12407" y="24956"/>
                  <a:pt x="12645" y="24528"/>
                  <a:pt x="13026" y="24230"/>
                </a:cubicBezTo>
                <a:cubicBezTo>
                  <a:pt x="13282" y="24016"/>
                  <a:pt x="13619" y="23876"/>
                  <a:pt x="13956" y="23876"/>
                </a:cubicBezTo>
                <a:cubicBezTo>
                  <a:pt x="14088" y="23876"/>
                  <a:pt x="14220" y="23897"/>
                  <a:pt x="14347" y="23944"/>
                </a:cubicBezTo>
                <a:cubicBezTo>
                  <a:pt x="14705" y="24087"/>
                  <a:pt x="14955" y="24421"/>
                  <a:pt x="15074" y="24790"/>
                </a:cubicBezTo>
                <a:cubicBezTo>
                  <a:pt x="15205" y="25206"/>
                  <a:pt x="15145" y="25695"/>
                  <a:pt x="14847" y="26028"/>
                </a:cubicBezTo>
                <a:cubicBezTo>
                  <a:pt x="14653" y="26230"/>
                  <a:pt x="14361" y="26366"/>
                  <a:pt x="14087" y="26366"/>
                </a:cubicBezTo>
                <a:cubicBezTo>
                  <a:pt x="13925" y="26366"/>
                  <a:pt x="13769" y="26318"/>
                  <a:pt x="13645" y="26207"/>
                </a:cubicBezTo>
                <a:lnTo>
                  <a:pt x="13645" y="26207"/>
                </a:lnTo>
                <a:cubicBezTo>
                  <a:pt x="13812" y="26623"/>
                  <a:pt x="14371" y="26695"/>
                  <a:pt x="14693" y="27004"/>
                </a:cubicBezTo>
                <a:cubicBezTo>
                  <a:pt x="14955" y="27278"/>
                  <a:pt x="15026" y="27695"/>
                  <a:pt x="14931" y="28052"/>
                </a:cubicBezTo>
                <a:cubicBezTo>
                  <a:pt x="14824" y="28409"/>
                  <a:pt x="14574" y="28707"/>
                  <a:pt x="14288" y="28945"/>
                </a:cubicBezTo>
                <a:cubicBezTo>
                  <a:pt x="14157" y="29052"/>
                  <a:pt x="14097" y="29207"/>
                  <a:pt x="13943" y="29302"/>
                </a:cubicBezTo>
                <a:cubicBezTo>
                  <a:pt x="14065" y="29318"/>
                  <a:pt x="14189" y="29326"/>
                  <a:pt x="14313" y="29326"/>
                </a:cubicBezTo>
                <a:cubicBezTo>
                  <a:pt x="14550" y="29326"/>
                  <a:pt x="14787" y="29297"/>
                  <a:pt x="15014" y="29243"/>
                </a:cubicBezTo>
                <a:cubicBezTo>
                  <a:pt x="15312" y="29171"/>
                  <a:pt x="15609" y="29028"/>
                  <a:pt x="15907" y="28957"/>
                </a:cubicBezTo>
                <a:cubicBezTo>
                  <a:pt x="16044" y="28925"/>
                  <a:pt x="16186" y="28905"/>
                  <a:pt x="16326" y="28905"/>
                </a:cubicBezTo>
                <a:cubicBezTo>
                  <a:pt x="16503" y="28905"/>
                  <a:pt x="16677" y="28937"/>
                  <a:pt x="16836" y="29016"/>
                </a:cubicBezTo>
                <a:cubicBezTo>
                  <a:pt x="17157" y="29195"/>
                  <a:pt x="17336" y="29552"/>
                  <a:pt x="17383" y="29909"/>
                </a:cubicBezTo>
                <a:cubicBezTo>
                  <a:pt x="17431" y="30267"/>
                  <a:pt x="17372" y="30624"/>
                  <a:pt x="17288" y="30981"/>
                </a:cubicBezTo>
                <a:cubicBezTo>
                  <a:pt x="17193" y="31529"/>
                  <a:pt x="17026" y="32207"/>
                  <a:pt x="16919" y="32755"/>
                </a:cubicBezTo>
                <a:cubicBezTo>
                  <a:pt x="16784" y="32782"/>
                  <a:pt x="16650" y="32794"/>
                  <a:pt x="16516" y="32794"/>
                </a:cubicBezTo>
                <a:cubicBezTo>
                  <a:pt x="15826" y="32794"/>
                  <a:pt x="15153" y="32482"/>
                  <a:pt x="14454" y="32362"/>
                </a:cubicBezTo>
                <a:cubicBezTo>
                  <a:pt x="14266" y="32331"/>
                  <a:pt x="14071" y="32316"/>
                  <a:pt x="13874" y="32316"/>
                </a:cubicBezTo>
                <a:cubicBezTo>
                  <a:pt x="13698" y="32316"/>
                  <a:pt x="13521" y="32328"/>
                  <a:pt x="13347" y="32350"/>
                </a:cubicBezTo>
                <a:cubicBezTo>
                  <a:pt x="13085" y="32386"/>
                  <a:pt x="12811" y="32445"/>
                  <a:pt x="12585" y="32600"/>
                </a:cubicBezTo>
                <a:cubicBezTo>
                  <a:pt x="12371" y="32767"/>
                  <a:pt x="12216" y="33041"/>
                  <a:pt x="12252" y="33303"/>
                </a:cubicBezTo>
                <a:cubicBezTo>
                  <a:pt x="12930" y="33315"/>
                  <a:pt x="13597" y="33469"/>
                  <a:pt x="14216" y="33755"/>
                </a:cubicBezTo>
                <a:cubicBezTo>
                  <a:pt x="14335" y="33791"/>
                  <a:pt x="14466" y="33886"/>
                  <a:pt x="14466" y="34017"/>
                </a:cubicBezTo>
                <a:cubicBezTo>
                  <a:pt x="14466" y="34208"/>
                  <a:pt x="14228" y="34267"/>
                  <a:pt x="14050" y="34303"/>
                </a:cubicBezTo>
                <a:cubicBezTo>
                  <a:pt x="13288" y="34386"/>
                  <a:pt x="12549" y="34660"/>
                  <a:pt x="11907" y="35077"/>
                </a:cubicBezTo>
                <a:cubicBezTo>
                  <a:pt x="11359" y="35434"/>
                  <a:pt x="10823" y="35993"/>
                  <a:pt x="10859" y="36672"/>
                </a:cubicBezTo>
                <a:cubicBezTo>
                  <a:pt x="11954" y="36172"/>
                  <a:pt x="13145" y="35910"/>
                  <a:pt x="14335" y="35874"/>
                </a:cubicBezTo>
                <a:lnTo>
                  <a:pt x="14335" y="35874"/>
                </a:lnTo>
                <a:cubicBezTo>
                  <a:pt x="13931" y="36648"/>
                  <a:pt x="13514" y="37422"/>
                  <a:pt x="13347" y="38291"/>
                </a:cubicBezTo>
                <a:cubicBezTo>
                  <a:pt x="14312" y="38160"/>
                  <a:pt x="15193" y="37589"/>
                  <a:pt x="15717" y="36767"/>
                </a:cubicBezTo>
                <a:cubicBezTo>
                  <a:pt x="15907" y="36458"/>
                  <a:pt x="16062" y="36113"/>
                  <a:pt x="16336" y="35898"/>
                </a:cubicBezTo>
                <a:cubicBezTo>
                  <a:pt x="16562" y="36517"/>
                  <a:pt x="16788" y="37125"/>
                  <a:pt x="17014" y="37756"/>
                </a:cubicBezTo>
                <a:cubicBezTo>
                  <a:pt x="17044" y="37855"/>
                  <a:pt x="17124" y="37972"/>
                  <a:pt x="17220" y="37972"/>
                </a:cubicBezTo>
                <a:cubicBezTo>
                  <a:pt x="17238" y="37972"/>
                  <a:pt x="17257" y="37968"/>
                  <a:pt x="17276" y="37958"/>
                </a:cubicBezTo>
                <a:cubicBezTo>
                  <a:pt x="17324" y="37934"/>
                  <a:pt x="17348" y="37875"/>
                  <a:pt x="17372" y="37827"/>
                </a:cubicBezTo>
                <a:cubicBezTo>
                  <a:pt x="17693" y="36875"/>
                  <a:pt x="18026" y="35934"/>
                  <a:pt x="18348" y="34981"/>
                </a:cubicBezTo>
                <a:cubicBezTo>
                  <a:pt x="19062" y="35196"/>
                  <a:pt x="19788" y="35327"/>
                  <a:pt x="20539" y="35386"/>
                </a:cubicBezTo>
                <a:cubicBezTo>
                  <a:pt x="20110" y="34767"/>
                  <a:pt x="19467" y="34196"/>
                  <a:pt x="18741" y="34017"/>
                </a:cubicBezTo>
                <a:lnTo>
                  <a:pt x="18741" y="34017"/>
                </a:lnTo>
                <a:cubicBezTo>
                  <a:pt x="18937" y="34054"/>
                  <a:pt x="19137" y="34071"/>
                  <a:pt x="19338" y="34071"/>
                </a:cubicBezTo>
                <a:cubicBezTo>
                  <a:pt x="19660" y="34071"/>
                  <a:pt x="19985" y="34026"/>
                  <a:pt x="20300" y="33946"/>
                </a:cubicBezTo>
                <a:cubicBezTo>
                  <a:pt x="20658" y="33850"/>
                  <a:pt x="20967" y="33612"/>
                  <a:pt x="21134" y="33291"/>
                </a:cubicBezTo>
                <a:lnTo>
                  <a:pt x="21134" y="33291"/>
                </a:lnTo>
                <a:cubicBezTo>
                  <a:pt x="20977" y="33385"/>
                  <a:pt x="20801" y="33416"/>
                  <a:pt x="20621" y="33416"/>
                </a:cubicBezTo>
                <a:cubicBezTo>
                  <a:pt x="20458" y="33416"/>
                  <a:pt x="20292" y="33390"/>
                  <a:pt x="20134" y="33362"/>
                </a:cubicBezTo>
                <a:cubicBezTo>
                  <a:pt x="19908" y="33315"/>
                  <a:pt x="19658" y="33231"/>
                  <a:pt x="19574" y="33017"/>
                </a:cubicBezTo>
                <a:cubicBezTo>
                  <a:pt x="19479" y="32814"/>
                  <a:pt x="19634" y="32564"/>
                  <a:pt x="19824" y="32457"/>
                </a:cubicBezTo>
                <a:cubicBezTo>
                  <a:pt x="19976" y="32377"/>
                  <a:pt x="20148" y="32357"/>
                  <a:pt x="20320" y="32357"/>
                </a:cubicBezTo>
                <a:cubicBezTo>
                  <a:pt x="20377" y="32357"/>
                  <a:pt x="20434" y="32359"/>
                  <a:pt x="20491" y="32362"/>
                </a:cubicBezTo>
                <a:cubicBezTo>
                  <a:pt x="20628" y="32376"/>
                  <a:pt x="20762" y="32390"/>
                  <a:pt x="20894" y="32390"/>
                </a:cubicBezTo>
                <a:cubicBezTo>
                  <a:pt x="20990" y="32390"/>
                  <a:pt x="21086" y="32382"/>
                  <a:pt x="21182" y="32362"/>
                </a:cubicBezTo>
                <a:cubicBezTo>
                  <a:pt x="21360" y="32326"/>
                  <a:pt x="21515" y="32231"/>
                  <a:pt x="21670" y="32148"/>
                </a:cubicBezTo>
                <a:cubicBezTo>
                  <a:pt x="21932" y="31981"/>
                  <a:pt x="22253" y="31731"/>
                  <a:pt x="22205" y="31410"/>
                </a:cubicBezTo>
                <a:lnTo>
                  <a:pt x="22205" y="31410"/>
                </a:lnTo>
                <a:cubicBezTo>
                  <a:pt x="22037" y="31487"/>
                  <a:pt x="21846" y="31526"/>
                  <a:pt x="21656" y="31526"/>
                </a:cubicBezTo>
                <a:cubicBezTo>
                  <a:pt x="21498" y="31526"/>
                  <a:pt x="21340" y="31499"/>
                  <a:pt x="21193" y="31445"/>
                </a:cubicBezTo>
                <a:cubicBezTo>
                  <a:pt x="21027" y="31386"/>
                  <a:pt x="20848" y="31279"/>
                  <a:pt x="20824" y="31100"/>
                </a:cubicBezTo>
                <a:cubicBezTo>
                  <a:pt x="20777" y="30850"/>
                  <a:pt x="21039" y="30624"/>
                  <a:pt x="21312" y="30600"/>
                </a:cubicBezTo>
                <a:cubicBezTo>
                  <a:pt x="21368" y="30592"/>
                  <a:pt x="21423" y="30590"/>
                  <a:pt x="21479" y="30590"/>
                </a:cubicBezTo>
                <a:cubicBezTo>
                  <a:pt x="21630" y="30590"/>
                  <a:pt x="21781" y="30610"/>
                  <a:pt x="21932" y="30610"/>
                </a:cubicBezTo>
                <a:cubicBezTo>
                  <a:pt x="21988" y="30610"/>
                  <a:pt x="22043" y="30607"/>
                  <a:pt x="22098" y="30600"/>
                </a:cubicBezTo>
                <a:cubicBezTo>
                  <a:pt x="22444" y="30552"/>
                  <a:pt x="22741" y="30314"/>
                  <a:pt x="22908" y="30005"/>
                </a:cubicBezTo>
                <a:cubicBezTo>
                  <a:pt x="23063" y="29683"/>
                  <a:pt x="22920" y="29385"/>
                  <a:pt x="22884" y="29052"/>
                </a:cubicBezTo>
                <a:cubicBezTo>
                  <a:pt x="22797" y="29189"/>
                  <a:pt x="22644" y="29250"/>
                  <a:pt x="22482" y="29250"/>
                </a:cubicBezTo>
                <a:cubicBezTo>
                  <a:pt x="22290" y="29250"/>
                  <a:pt x="22084" y="29165"/>
                  <a:pt x="21955" y="29016"/>
                </a:cubicBezTo>
                <a:cubicBezTo>
                  <a:pt x="21717" y="28766"/>
                  <a:pt x="21634" y="28397"/>
                  <a:pt x="21515" y="28052"/>
                </a:cubicBezTo>
                <a:cubicBezTo>
                  <a:pt x="21396" y="27707"/>
                  <a:pt x="21193" y="27350"/>
                  <a:pt x="20848" y="27266"/>
                </a:cubicBezTo>
                <a:cubicBezTo>
                  <a:pt x="20784" y="27248"/>
                  <a:pt x="20719" y="27240"/>
                  <a:pt x="20653" y="27240"/>
                </a:cubicBezTo>
                <a:cubicBezTo>
                  <a:pt x="20379" y="27240"/>
                  <a:pt x="20092" y="27370"/>
                  <a:pt x="19813" y="27370"/>
                </a:cubicBezTo>
                <a:cubicBezTo>
                  <a:pt x="19773" y="27370"/>
                  <a:pt x="19733" y="27368"/>
                  <a:pt x="19693" y="27361"/>
                </a:cubicBezTo>
                <a:cubicBezTo>
                  <a:pt x="19360" y="27326"/>
                  <a:pt x="19098" y="27064"/>
                  <a:pt x="18955" y="26766"/>
                </a:cubicBezTo>
                <a:cubicBezTo>
                  <a:pt x="18824" y="26468"/>
                  <a:pt x="18800" y="26147"/>
                  <a:pt x="18776" y="25814"/>
                </a:cubicBezTo>
                <a:cubicBezTo>
                  <a:pt x="18741" y="24849"/>
                  <a:pt x="18765" y="23873"/>
                  <a:pt x="18979" y="22920"/>
                </a:cubicBezTo>
                <a:cubicBezTo>
                  <a:pt x="19884" y="23420"/>
                  <a:pt x="20860" y="23825"/>
                  <a:pt x="21872" y="24087"/>
                </a:cubicBezTo>
                <a:cubicBezTo>
                  <a:pt x="22316" y="24212"/>
                  <a:pt x="22784" y="24309"/>
                  <a:pt x="23246" y="24309"/>
                </a:cubicBezTo>
                <a:cubicBezTo>
                  <a:pt x="23577" y="24309"/>
                  <a:pt x="23905" y="24259"/>
                  <a:pt x="24218" y="24135"/>
                </a:cubicBezTo>
                <a:cubicBezTo>
                  <a:pt x="24849" y="23873"/>
                  <a:pt x="25325" y="23337"/>
                  <a:pt x="25718" y="22754"/>
                </a:cubicBezTo>
                <a:cubicBezTo>
                  <a:pt x="25777" y="22658"/>
                  <a:pt x="25837" y="22563"/>
                  <a:pt x="25896" y="22456"/>
                </a:cubicBezTo>
                <a:cubicBezTo>
                  <a:pt x="26539" y="21289"/>
                  <a:pt x="26849" y="19968"/>
                  <a:pt x="26849" y="18646"/>
                </a:cubicBezTo>
                <a:lnTo>
                  <a:pt x="26849" y="11550"/>
                </a:lnTo>
                <a:cubicBezTo>
                  <a:pt x="26873" y="11312"/>
                  <a:pt x="26682" y="10955"/>
                  <a:pt x="26730" y="10693"/>
                </a:cubicBezTo>
                <a:cubicBezTo>
                  <a:pt x="26754" y="10502"/>
                  <a:pt x="26754" y="10300"/>
                  <a:pt x="26754" y="10097"/>
                </a:cubicBezTo>
                <a:cubicBezTo>
                  <a:pt x="26730" y="8133"/>
                  <a:pt x="26718" y="6156"/>
                  <a:pt x="26682" y="4192"/>
                </a:cubicBezTo>
                <a:cubicBezTo>
                  <a:pt x="26670" y="3585"/>
                  <a:pt x="26670" y="2954"/>
                  <a:pt x="26492" y="2382"/>
                </a:cubicBezTo>
                <a:cubicBezTo>
                  <a:pt x="26313" y="1787"/>
                  <a:pt x="25944" y="1227"/>
                  <a:pt x="25384" y="965"/>
                </a:cubicBezTo>
                <a:cubicBezTo>
                  <a:pt x="25141" y="849"/>
                  <a:pt x="24866" y="796"/>
                  <a:pt x="24590" y="796"/>
                </a:cubicBezTo>
                <a:cubicBezTo>
                  <a:pt x="24298" y="796"/>
                  <a:pt x="24004" y="855"/>
                  <a:pt x="23741" y="965"/>
                </a:cubicBezTo>
                <a:cubicBezTo>
                  <a:pt x="22729" y="1346"/>
                  <a:pt x="22015" y="2299"/>
                  <a:pt x="21670" y="3335"/>
                </a:cubicBezTo>
                <a:cubicBezTo>
                  <a:pt x="21324" y="4359"/>
                  <a:pt x="21301" y="5454"/>
                  <a:pt x="21312" y="6549"/>
                </a:cubicBezTo>
                <a:cubicBezTo>
                  <a:pt x="21324" y="7633"/>
                  <a:pt x="21384" y="8716"/>
                  <a:pt x="21182" y="9788"/>
                </a:cubicBezTo>
                <a:cubicBezTo>
                  <a:pt x="20920" y="11086"/>
                  <a:pt x="20312" y="12419"/>
                  <a:pt x="20801" y="13645"/>
                </a:cubicBezTo>
                <a:cubicBezTo>
                  <a:pt x="21003" y="14122"/>
                  <a:pt x="21324" y="14503"/>
                  <a:pt x="21610" y="14943"/>
                </a:cubicBezTo>
                <a:cubicBezTo>
                  <a:pt x="21896" y="15372"/>
                  <a:pt x="22146" y="15908"/>
                  <a:pt x="22086" y="16408"/>
                </a:cubicBezTo>
                <a:cubicBezTo>
                  <a:pt x="22289" y="15693"/>
                  <a:pt x="22265" y="14943"/>
                  <a:pt x="22039" y="14241"/>
                </a:cubicBezTo>
                <a:cubicBezTo>
                  <a:pt x="21908" y="13812"/>
                  <a:pt x="21682" y="13395"/>
                  <a:pt x="21693" y="12931"/>
                </a:cubicBezTo>
                <a:cubicBezTo>
                  <a:pt x="21717" y="12502"/>
                  <a:pt x="21955" y="12110"/>
                  <a:pt x="22277" y="11824"/>
                </a:cubicBezTo>
                <a:cubicBezTo>
                  <a:pt x="22372" y="11752"/>
                  <a:pt x="22455" y="11693"/>
                  <a:pt x="22575" y="11693"/>
                </a:cubicBezTo>
                <a:cubicBezTo>
                  <a:pt x="22741" y="11705"/>
                  <a:pt x="22848" y="11860"/>
                  <a:pt x="22908" y="11990"/>
                </a:cubicBezTo>
                <a:cubicBezTo>
                  <a:pt x="22967" y="12121"/>
                  <a:pt x="23003" y="12383"/>
                  <a:pt x="23122" y="12467"/>
                </a:cubicBezTo>
                <a:cubicBezTo>
                  <a:pt x="23241" y="12086"/>
                  <a:pt x="23063" y="11681"/>
                  <a:pt x="22860" y="11336"/>
                </a:cubicBezTo>
                <a:cubicBezTo>
                  <a:pt x="22646" y="10990"/>
                  <a:pt x="22396" y="10669"/>
                  <a:pt x="22313" y="10276"/>
                </a:cubicBezTo>
                <a:cubicBezTo>
                  <a:pt x="22217" y="9883"/>
                  <a:pt x="22325" y="9466"/>
                  <a:pt x="22384" y="9062"/>
                </a:cubicBezTo>
                <a:cubicBezTo>
                  <a:pt x="22503" y="8252"/>
                  <a:pt x="22444" y="7442"/>
                  <a:pt x="22467" y="6633"/>
                </a:cubicBezTo>
                <a:cubicBezTo>
                  <a:pt x="22503" y="5835"/>
                  <a:pt x="22634" y="5002"/>
                  <a:pt x="23098" y="4323"/>
                </a:cubicBezTo>
                <a:cubicBezTo>
                  <a:pt x="23289" y="4049"/>
                  <a:pt x="23539" y="3787"/>
                  <a:pt x="23872" y="3704"/>
                </a:cubicBezTo>
                <a:cubicBezTo>
                  <a:pt x="23959" y="3677"/>
                  <a:pt x="24048" y="3664"/>
                  <a:pt x="24138" y="3664"/>
                </a:cubicBezTo>
                <a:cubicBezTo>
                  <a:pt x="24562" y="3664"/>
                  <a:pt x="24994" y="3947"/>
                  <a:pt x="25230" y="4311"/>
                </a:cubicBezTo>
                <a:cubicBezTo>
                  <a:pt x="25503" y="4775"/>
                  <a:pt x="25539" y="5335"/>
                  <a:pt x="25444" y="5859"/>
                </a:cubicBezTo>
                <a:cubicBezTo>
                  <a:pt x="25408" y="6145"/>
                  <a:pt x="25301" y="6442"/>
                  <a:pt x="25051" y="6585"/>
                </a:cubicBezTo>
                <a:cubicBezTo>
                  <a:pt x="24972" y="6635"/>
                  <a:pt x="24871" y="6657"/>
                  <a:pt x="24767" y="6657"/>
                </a:cubicBezTo>
                <a:cubicBezTo>
                  <a:pt x="24571" y="6657"/>
                  <a:pt x="24367" y="6578"/>
                  <a:pt x="24289" y="6454"/>
                </a:cubicBezTo>
                <a:lnTo>
                  <a:pt x="24289" y="6454"/>
                </a:lnTo>
                <a:cubicBezTo>
                  <a:pt x="24420" y="6942"/>
                  <a:pt x="24872" y="7323"/>
                  <a:pt x="25146" y="7764"/>
                </a:cubicBezTo>
                <a:cubicBezTo>
                  <a:pt x="25480" y="8288"/>
                  <a:pt x="25563" y="8942"/>
                  <a:pt x="25408" y="9538"/>
                </a:cubicBezTo>
                <a:cubicBezTo>
                  <a:pt x="25325" y="9824"/>
                  <a:pt x="25146" y="10097"/>
                  <a:pt x="24872" y="10133"/>
                </a:cubicBezTo>
                <a:cubicBezTo>
                  <a:pt x="24865" y="10133"/>
                  <a:pt x="24857" y="10134"/>
                  <a:pt x="24850" y="10134"/>
                </a:cubicBezTo>
                <a:cubicBezTo>
                  <a:pt x="24622" y="10134"/>
                  <a:pt x="24427" y="9961"/>
                  <a:pt x="24277" y="9788"/>
                </a:cubicBezTo>
                <a:cubicBezTo>
                  <a:pt x="24134" y="9645"/>
                  <a:pt x="23956" y="9562"/>
                  <a:pt x="23837" y="9383"/>
                </a:cubicBezTo>
                <a:lnTo>
                  <a:pt x="23837" y="9383"/>
                </a:lnTo>
                <a:cubicBezTo>
                  <a:pt x="23813" y="10014"/>
                  <a:pt x="23920" y="10633"/>
                  <a:pt x="24122" y="11228"/>
                </a:cubicBezTo>
                <a:cubicBezTo>
                  <a:pt x="24277" y="11669"/>
                  <a:pt x="24491" y="12062"/>
                  <a:pt x="24646" y="12479"/>
                </a:cubicBezTo>
                <a:cubicBezTo>
                  <a:pt x="24789" y="12919"/>
                  <a:pt x="24896" y="13360"/>
                  <a:pt x="24813" y="13812"/>
                </a:cubicBezTo>
                <a:cubicBezTo>
                  <a:pt x="24765" y="14003"/>
                  <a:pt x="24658" y="14205"/>
                  <a:pt x="24468" y="14241"/>
                </a:cubicBezTo>
                <a:cubicBezTo>
                  <a:pt x="24457" y="14242"/>
                  <a:pt x="24447" y="14243"/>
                  <a:pt x="24437" y="14243"/>
                </a:cubicBezTo>
                <a:cubicBezTo>
                  <a:pt x="24354" y="14243"/>
                  <a:pt x="24279" y="14201"/>
                  <a:pt x="24194" y="14169"/>
                </a:cubicBezTo>
                <a:cubicBezTo>
                  <a:pt x="23979" y="14026"/>
                  <a:pt x="23741" y="13895"/>
                  <a:pt x="23622" y="13657"/>
                </a:cubicBezTo>
                <a:lnTo>
                  <a:pt x="23622" y="13657"/>
                </a:lnTo>
                <a:cubicBezTo>
                  <a:pt x="23515" y="14110"/>
                  <a:pt x="23598" y="14562"/>
                  <a:pt x="23765" y="15003"/>
                </a:cubicBezTo>
                <a:cubicBezTo>
                  <a:pt x="23932" y="15431"/>
                  <a:pt x="24170" y="15812"/>
                  <a:pt x="24396" y="16217"/>
                </a:cubicBezTo>
                <a:cubicBezTo>
                  <a:pt x="24480" y="16384"/>
                  <a:pt x="24575" y="16551"/>
                  <a:pt x="24599" y="16741"/>
                </a:cubicBezTo>
                <a:cubicBezTo>
                  <a:pt x="24634" y="16920"/>
                  <a:pt x="24599" y="17122"/>
                  <a:pt x="24468" y="17265"/>
                </a:cubicBezTo>
                <a:cubicBezTo>
                  <a:pt x="24365" y="17367"/>
                  <a:pt x="24213" y="17404"/>
                  <a:pt x="24065" y="17404"/>
                </a:cubicBezTo>
                <a:cubicBezTo>
                  <a:pt x="24024" y="17404"/>
                  <a:pt x="23983" y="17401"/>
                  <a:pt x="23944" y="17396"/>
                </a:cubicBezTo>
                <a:cubicBezTo>
                  <a:pt x="23753" y="17360"/>
                  <a:pt x="23587" y="17265"/>
                  <a:pt x="23420" y="17170"/>
                </a:cubicBezTo>
                <a:cubicBezTo>
                  <a:pt x="23206" y="17039"/>
                  <a:pt x="23027" y="16979"/>
                  <a:pt x="22813" y="16813"/>
                </a:cubicBezTo>
                <a:lnTo>
                  <a:pt x="22813" y="16813"/>
                </a:lnTo>
                <a:cubicBezTo>
                  <a:pt x="22848" y="17289"/>
                  <a:pt x="23027" y="17753"/>
                  <a:pt x="23301" y="18134"/>
                </a:cubicBezTo>
                <a:cubicBezTo>
                  <a:pt x="23622" y="18575"/>
                  <a:pt x="24099" y="18944"/>
                  <a:pt x="24170" y="19480"/>
                </a:cubicBezTo>
                <a:cubicBezTo>
                  <a:pt x="24218" y="19789"/>
                  <a:pt x="24110" y="20099"/>
                  <a:pt x="23979" y="20372"/>
                </a:cubicBezTo>
                <a:cubicBezTo>
                  <a:pt x="23658" y="21015"/>
                  <a:pt x="23063" y="21515"/>
                  <a:pt x="22372" y="21706"/>
                </a:cubicBezTo>
                <a:cubicBezTo>
                  <a:pt x="22162" y="21767"/>
                  <a:pt x="21944" y="21796"/>
                  <a:pt x="21727" y="21796"/>
                </a:cubicBezTo>
                <a:cubicBezTo>
                  <a:pt x="21218" y="21796"/>
                  <a:pt x="20713" y="21634"/>
                  <a:pt x="20312" y="21325"/>
                </a:cubicBezTo>
                <a:cubicBezTo>
                  <a:pt x="19824" y="20932"/>
                  <a:pt x="19527" y="20372"/>
                  <a:pt x="19241" y="19801"/>
                </a:cubicBezTo>
                <a:cubicBezTo>
                  <a:pt x="18943" y="19229"/>
                  <a:pt x="18657" y="18646"/>
                  <a:pt x="18395" y="18051"/>
                </a:cubicBezTo>
                <a:cubicBezTo>
                  <a:pt x="18181" y="17598"/>
                  <a:pt x="17991" y="17158"/>
                  <a:pt x="17931" y="16670"/>
                </a:cubicBezTo>
                <a:cubicBezTo>
                  <a:pt x="17860" y="16110"/>
                  <a:pt x="17979" y="15562"/>
                  <a:pt x="18110" y="15015"/>
                </a:cubicBezTo>
                <a:lnTo>
                  <a:pt x="18110" y="15015"/>
                </a:lnTo>
                <a:cubicBezTo>
                  <a:pt x="17907" y="15072"/>
                  <a:pt x="17687" y="15125"/>
                  <a:pt x="17479" y="15125"/>
                </a:cubicBezTo>
                <a:cubicBezTo>
                  <a:pt x="17297" y="15125"/>
                  <a:pt x="17123" y="15084"/>
                  <a:pt x="16979" y="14967"/>
                </a:cubicBezTo>
                <a:cubicBezTo>
                  <a:pt x="16871" y="14884"/>
                  <a:pt x="16800" y="14777"/>
                  <a:pt x="16740" y="14657"/>
                </a:cubicBezTo>
                <a:cubicBezTo>
                  <a:pt x="16633" y="14479"/>
                  <a:pt x="16550" y="14288"/>
                  <a:pt x="16514" y="14074"/>
                </a:cubicBezTo>
                <a:cubicBezTo>
                  <a:pt x="16479" y="13717"/>
                  <a:pt x="16621" y="13372"/>
                  <a:pt x="16800" y="13062"/>
                </a:cubicBezTo>
                <a:cubicBezTo>
                  <a:pt x="16907" y="12883"/>
                  <a:pt x="17038" y="12717"/>
                  <a:pt x="17217" y="12598"/>
                </a:cubicBezTo>
                <a:cubicBezTo>
                  <a:pt x="17467" y="12443"/>
                  <a:pt x="17788" y="12419"/>
                  <a:pt x="18062" y="12348"/>
                </a:cubicBezTo>
                <a:cubicBezTo>
                  <a:pt x="18348" y="12264"/>
                  <a:pt x="18681" y="12086"/>
                  <a:pt x="18705" y="11788"/>
                </a:cubicBezTo>
                <a:lnTo>
                  <a:pt x="18705" y="11788"/>
                </a:lnTo>
                <a:cubicBezTo>
                  <a:pt x="18626" y="11838"/>
                  <a:pt x="18540" y="11860"/>
                  <a:pt x="18452" y="11860"/>
                </a:cubicBezTo>
                <a:cubicBezTo>
                  <a:pt x="18224" y="11860"/>
                  <a:pt x="17989" y="11709"/>
                  <a:pt x="17860" y="11502"/>
                </a:cubicBezTo>
                <a:cubicBezTo>
                  <a:pt x="17681" y="11217"/>
                  <a:pt x="17669" y="10859"/>
                  <a:pt x="17645" y="10538"/>
                </a:cubicBezTo>
                <a:cubicBezTo>
                  <a:pt x="17633" y="10324"/>
                  <a:pt x="17633" y="10121"/>
                  <a:pt x="17622" y="9907"/>
                </a:cubicBezTo>
                <a:cubicBezTo>
                  <a:pt x="17610" y="9728"/>
                  <a:pt x="17610" y="9550"/>
                  <a:pt x="17633" y="9371"/>
                </a:cubicBezTo>
                <a:cubicBezTo>
                  <a:pt x="17753" y="8776"/>
                  <a:pt x="18407" y="8276"/>
                  <a:pt x="18931" y="7978"/>
                </a:cubicBezTo>
                <a:cubicBezTo>
                  <a:pt x="18157" y="7359"/>
                  <a:pt x="17848" y="6228"/>
                  <a:pt x="18205" y="5323"/>
                </a:cubicBezTo>
                <a:cubicBezTo>
                  <a:pt x="18300" y="5061"/>
                  <a:pt x="18455" y="4799"/>
                  <a:pt x="18586" y="4549"/>
                </a:cubicBezTo>
                <a:cubicBezTo>
                  <a:pt x="18979" y="3787"/>
                  <a:pt x="19074" y="2954"/>
                  <a:pt x="19050" y="2096"/>
                </a:cubicBezTo>
                <a:lnTo>
                  <a:pt x="19050" y="2096"/>
                </a:lnTo>
                <a:cubicBezTo>
                  <a:pt x="18807" y="2293"/>
                  <a:pt x="18505" y="2489"/>
                  <a:pt x="18208" y="2489"/>
                </a:cubicBezTo>
                <a:cubicBezTo>
                  <a:pt x="18126" y="2489"/>
                  <a:pt x="18046" y="2475"/>
                  <a:pt x="17967" y="2442"/>
                </a:cubicBezTo>
                <a:cubicBezTo>
                  <a:pt x="17919" y="2406"/>
                  <a:pt x="17872" y="2394"/>
                  <a:pt x="17848" y="2346"/>
                </a:cubicBezTo>
                <a:cubicBezTo>
                  <a:pt x="17812" y="2299"/>
                  <a:pt x="17800" y="2239"/>
                  <a:pt x="17800" y="2180"/>
                </a:cubicBezTo>
                <a:cubicBezTo>
                  <a:pt x="17764" y="1882"/>
                  <a:pt x="17753" y="1584"/>
                  <a:pt x="17860" y="1323"/>
                </a:cubicBezTo>
                <a:cubicBezTo>
                  <a:pt x="17943" y="1037"/>
                  <a:pt x="18181" y="799"/>
                  <a:pt x="18467" y="775"/>
                </a:cubicBezTo>
                <a:cubicBezTo>
                  <a:pt x="18110" y="553"/>
                  <a:pt x="17692" y="433"/>
                  <a:pt x="17267" y="433"/>
                </a:cubicBezTo>
                <a:cubicBezTo>
                  <a:pt x="17167" y="433"/>
                  <a:pt x="17067" y="440"/>
                  <a:pt x="16967" y="453"/>
                </a:cubicBezTo>
                <a:cubicBezTo>
                  <a:pt x="16681" y="489"/>
                  <a:pt x="16431" y="572"/>
                  <a:pt x="16157" y="668"/>
                </a:cubicBezTo>
                <a:cubicBezTo>
                  <a:pt x="15788" y="787"/>
                  <a:pt x="15526" y="894"/>
                  <a:pt x="15145" y="1013"/>
                </a:cubicBezTo>
                <a:cubicBezTo>
                  <a:pt x="15026" y="632"/>
                  <a:pt x="15228" y="191"/>
                  <a:pt x="15562" y="1"/>
                </a:cubicBezTo>
                <a:close/>
              </a:path>
            </a:pathLst>
          </a:custGeom>
          <a:solidFill>
            <a:schemeClr val="accent2">
              <a:alpha val="27930"/>
            </a:schemeClr>
          </a:solidFill>
          <a:ln>
            <a:noFill/>
          </a:ln>
        </p:spPr>
        <p:txBody>
          <a:bodyPr spcFirstLastPara="1" wrap="square" lIns="121900" tIns="121900" rIns="121900" bIns="121900" anchor="ctr" anchorCtr="0">
            <a:noAutofit/>
          </a:bodyPr>
          <a:lstStyle/>
          <a:p>
            <a:endParaRPr sz="2400"/>
          </a:p>
        </p:txBody>
      </p:sp>
      <p:grpSp>
        <p:nvGrpSpPr>
          <p:cNvPr id="407" name="Google Shape;407;p34"/>
          <p:cNvGrpSpPr/>
          <p:nvPr/>
        </p:nvGrpSpPr>
        <p:grpSpPr>
          <a:xfrm>
            <a:off x="951212" y="2434112"/>
            <a:ext cx="10289585" cy="1613512"/>
            <a:chOff x="871775" y="1375825"/>
            <a:chExt cx="7400450" cy="1343250"/>
          </a:xfrm>
        </p:grpSpPr>
        <p:sp>
          <p:nvSpPr>
            <p:cNvPr id="408" name="Google Shape;408;p34"/>
            <p:cNvSpPr/>
            <p:nvPr/>
          </p:nvSpPr>
          <p:spPr>
            <a:xfrm>
              <a:off x="871775" y="1375975"/>
              <a:ext cx="2647200" cy="1343100"/>
            </a:xfrm>
            <a:prstGeom prst="chevron">
              <a:avLst>
                <a:gd name="adj" fmla="val 20008"/>
              </a:avLst>
            </a:prstGeom>
            <a:solidFill>
              <a:schemeClr val="lt2"/>
            </a:solidFill>
            <a:ln>
              <a:noFill/>
            </a:ln>
          </p:spPr>
          <p:txBody>
            <a:bodyPr spcFirstLastPara="1" wrap="square" lIns="121900" tIns="121900" rIns="121900" bIns="121900" anchor="ctr" anchorCtr="0">
              <a:noAutofit/>
            </a:bodyPr>
            <a:lstStyle/>
            <a:p>
              <a:endParaRPr sz="2400"/>
            </a:p>
          </p:txBody>
        </p:sp>
        <p:sp>
          <p:nvSpPr>
            <p:cNvPr id="409" name="Google Shape;409;p34"/>
            <p:cNvSpPr/>
            <p:nvPr/>
          </p:nvSpPr>
          <p:spPr>
            <a:xfrm flipH="1">
              <a:off x="5625025" y="1375975"/>
              <a:ext cx="2647200" cy="1343100"/>
            </a:xfrm>
            <a:prstGeom prst="chevron">
              <a:avLst>
                <a:gd name="adj" fmla="val 20008"/>
              </a:avLst>
            </a:prstGeom>
            <a:solidFill>
              <a:schemeClr val="lt2"/>
            </a:solidFill>
            <a:ln>
              <a:noFill/>
            </a:ln>
          </p:spPr>
          <p:txBody>
            <a:bodyPr spcFirstLastPara="1" wrap="square" lIns="121900" tIns="121900" rIns="121900" bIns="121900" anchor="ctr" anchorCtr="0">
              <a:noAutofit/>
            </a:bodyPr>
            <a:lstStyle/>
            <a:p>
              <a:endParaRPr sz="2400"/>
            </a:p>
          </p:txBody>
        </p:sp>
        <p:sp>
          <p:nvSpPr>
            <p:cNvPr id="410" name="Google Shape;410;p34"/>
            <p:cNvSpPr/>
            <p:nvPr/>
          </p:nvSpPr>
          <p:spPr>
            <a:xfrm>
              <a:off x="1418100" y="1375825"/>
              <a:ext cx="6307800" cy="13431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grpSp>
      <p:sp>
        <p:nvSpPr>
          <p:cNvPr id="411" name="Google Shape;411;p34"/>
          <p:cNvSpPr txBox="1">
            <a:spLocks noGrp="1"/>
          </p:cNvSpPr>
          <p:nvPr>
            <p:ph type="title"/>
          </p:nvPr>
        </p:nvSpPr>
        <p:spPr>
          <a:xfrm rot="150">
            <a:off x="1514500" y="2378867"/>
            <a:ext cx="9163600" cy="1724000"/>
          </a:xfrm>
          <a:prstGeom prst="rect">
            <a:avLst/>
          </a:prstGeom>
        </p:spPr>
        <p:txBody>
          <a:bodyPr spcFirstLastPara="1" vert="horz" wrap="square" lIns="121900" tIns="121900" rIns="121900" bIns="121900" rtlCol="0" anchor="ctr" anchorCtr="0">
            <a:noAutofit/>
          </a:bodyPr>
          <a:lstStyle/>
          <a:p>
            <a:r>
              <a:rPr lang="en" sz="6600" dirty="0"/>
              <a:t>Completed prorotype features</a:t>
            </a:r>
            <a:endParaRPr sz="6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p:nvPr/>
        </p:nvSpPr>
        <p:spPr>
          <a:xfrm>
            <a:off x="9400" y="2822233"/>
            <a:ext cx="12192000" cy="4036000"/>
          </a:xfrm>
          <a:prstGeom prst="rect">
            <a:avLst/>
          </a:prstGeom>
          <a:solidFill>
            <a:schemeClr val="accent2">
              <a:alpha val="27930"/>
            </a:schemeClr>
          </a:solidFill>
          <a:ln>
            <a:noFill/>
          </a:ln>
        </p:spPr>
        <p:txBody>
          <a:bodyPr spcFirstLastPara="1" wrap="square" lIns="121900" tIns="121900" rIns="121900" bIns="121900" anchor="ctr" anchorCtr="0">
            <a:noAutofit/>
          </a:bodyPr>
          <a:lstStyle/>
          <a:p>
            <a:endParaRPr sz="2400"/>
          </a:p>
        </p:txBody>
      </p:sp>
      <p:sp>
        <p:nvSpPr>
          <p:cNvPr id="324" name="Google Shape;324;p32"/>
          <p:cNvSpPr txBox="1">
            <a:spLocks noGrp="1"/>
          </p:cNvSpPr>
          <p:nvPr>
            <p:ph type="title"/>
          </p:nvPr>
        </p:nvSpPr>
        <p:spPr>
          <a:xfrm>
            <a:off x="951033" y="593367"/>
            <a:ext cx="10290000" cy="763600"/>
          </a:xfrm>
          <a:prstGeom prst="rect">
            <a:avLst/>
          </a:prstGeom>
        </p:spPr>
        <p:txBody>
          <a:bodyPr spcFirstLastPara="1" vert="horz" wrap="square" lIns="121900" tIns="121900" rIns="121900" bIns="121900" rtlCol="0" anchor="t" anchorCtr="0">
            <a:noAutofit/>
          </a:bodyPr>
          <a:lstStyle/>
          <a:p>
            <a:r>
              <a:rPr lang="en" dirty="0"/>
              <a:t>Completed features </a:t>
            </a:r>
            <a:endParaRPr dirty="0"/>
          </a:p>
        </p:txBody>
      </p:sp>
      <p:sp>
        <p:nvSpPr>
          <p:cNvPr id="325" name="Google Shape;325;p32"/>
          <p:cNvSpPr txBox="1">
            <a:spLocks noGrp="1"/>
          </p:cNvSpPr>
          <p:nvPr>
            <p:ph type="subTitle" idx="1"/>
          </p:nvPr>
        </p:nvSpPr>
        <p:spPr>
          <a:xfrm>
            <a:off x="951033" y="1516563"/>
            <a:ext cx="10179083" cy="4515037"/>
          </a:xfrm>
          <a:prstGeom prst="rect">
            <a:avLst/>
          </a:prstGeom>
        </p:spPr>
        <p:txBody>
          <a:bodyPr spcFirstLastPara="1" vert="horz" wrap="square" lIns="121900" tIns="121900" rIns="121900" bIns="121900" rtlCol="0" anchor="t" anchorCtr="0">
            <a:noAutofit/>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websites design (client-side only): has Introduction page, Login page, New user register page, 404 page, game loading page and game pages.   </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37" name="Google Shape;337;p32"/>
          <p:cNvSpPr/>
          <p:nvPr/>
        </p:nvSpPr>
        <p:spPr>
          <a:xfrm>
            <a:off x="1909909" y="34921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8" name="Google Shape;338;p32"/>
          <p:cNvSpPr/>
          <p:nvPr/>
        </p:nvSpPr>
        <p:spPr>
          <a:xfrm>
            <a:off x="6409442" y="2081070"/>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9" name="Google Shape;339;p32"/>
          <p:cNvSpPr/>
          <p:nvPr/>
        </p:nvSpPr>
        <p:spPr>
          <a:xfrm>
            <a:off x="10642775" y="2662637"/>
            <a:ext cx="321180" cy="324207"/>
          </a:xfrm>
          <a:custGeom>
            <a:avLst/>
            <a:gdLst/>
            <a:ahLst/>
            <a:cxnLst/>
            <a:rect l="l" t="t" r="r" b="b"/>
            <a:pathLst>
              <a:path w="2454" h="2477" extrusionOk="0">
                <a:moveTo>
                  <a:pt x="1227" y="0"/>
                </a:moveTo>
                <a:lnTo>
                  <a:pt x="786" y="810"/>
                </a:lnTo>
                <a:lnTo>
                  <a:pt x="1" y="1238"/>
                </a:lnTo>
                <a:lnTo>
                  <a:pt x="786" y="1667"/>
                </a:lnTo>
                <a:lnTo>
                  <a:pt x="1227" y="2477"/>
                </a:lnTo>
                <a:lnTo>
                  <a:pt x="1656" y="1667"/>
                </a:lnTo>
                <a:lnTo>
                  <a:pt x="2453" y="1238"/>
                </a:lnTo>
                <a:lnTo>
                  <a:pt x="1656" y="810"/>
                </a:lnTo>
                <a:lnTo>
                  <a:pt x="1227"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pic>
        <p:nvPicPr>
          <p:cNvPr id="9" name="Picture 8">
            <a:extLst>
              <a:ext uri="{FF2B5EF4-FFF2-40B4-BE49-F238E27FC236}">
                <a16:creationId xmlns:a16="http://schemas.microsoft.com/office/drawing/2014/main" id="{6D29618A-ADE2-B83A-3B1A-E477C2300E21}"/>
              </a:ext>
            </a:extLst>
          </p:cNvPr>
          <p:cNvPicPr>
            <a:picLocks noChangeAspect="1"/>
          </p:cNvPicPr>
          <p:nvPr/>
        </p:nvPicPr>
        <p:blipFill>
          <a:blip r:embed="rId3"/>
          <a:stretch>
            <a:fillRect/>
          </a:stretch>
        </p:blipFill>
        <p:spPr>
          <a:xfrm>
            <a:off x="9400" y="2915995"/>
            <a:ext cx="2826548" cy="1476555"/>
          </a:xfrm>
          <a:prstGeom prst="rect">
            <a:avLst/>
          </a:prstGeom>
        </p:spPr>
      </p:pic>
      <p:pic>
        <p:nvPicPr>
          <p:cNvPr id="11" name="Picture 10">
            <a:extLst>
              <a:ext uri="{FF2B5EF4-FFF2-40B4-BE49-F238E27FC236}">
                <a16:creationId xmlns:a16="http://schemas.microsoft.com/office/drawing/2014/main" id="{89C4C25F-A4B4-77BF-28D4-9745F68C9089}"/>
              </a:ext>
            </a:extLst>
          </p:cNvPr>
          <p:cNvPicPr>
            <a:picLocks noChangeAspect="1"/>
          </p:cNvPicPr>
          <p:nvPr/>
        </p:nvPicPr>
        <p:blipFill>
          <a:blip r:embed="rId4"/>
          <a:stretch>
            <a:fillRect/>
          </a:stretch>
        </p:blipFill>
        <p:spPr>
          <a:xfrm>
            <a:off x="5845051" y="2915995"/>
            <a:ext cx="3262711" cy="2070421"/>
          </a:xfrm>
          <a:prstGeom prst="rect">
            <a:avLst/>
          </a:prstGeom>
        </p:spPr>
      </p:pic>
      <p:pic>
        <p:nvPicPr>
          <p:cNvPr id="13" name="Picture 12">
            <a:extLst>
              <a:ext uri="{FF2B5EF4-FFF2-40B4-BE49-F238E27FC236}">
                <a16:creationId xmlns:a16="http://schemas.microsoft.com/office/drawing/2014/main" id="{0ED4C7CD-C89A-E3FA-30C4-4AD599121EFD}"/>
              </a:ext>
            </a:extLst>
          </p:cNvPr>
          <p:cNvPicPr>
            <a:picLocks noChangeAspect="1"/>
          </p:cNvPicPr>
          <p:nvPr/>
        </p:nvPicPr>
        <p:blipFill>
          <a:blip r:embed="rId5"/>
          <a:stretch>
            <a:fillRect/>
          </a:stretch>
        </p:blipFill>
        <p:spPr>
          <a:xfrm>
            <a:off x="3306651" y="2932292"/>
            <a:ext cx="2090806" cy="1871491"/>
          </a:xfrm>
          <a:prstGeom prst="rect">
            <a:avLst/>
          </a:prstGeom>
        </p:spPr>
      </p:pic>
      <p:pic>
        <p:nvPicPr>
          <p:cNvPr id="15" name="Picture 14">
            <a:extLst>
              <a:ext uri="{FF2B5EF4-FFF2-40B4-BE49-F238E27FC236}">
                <a16:creationId xmlns:a16="http://schemas.microsoft.com/office/drawing/2014/main" id="{DF86D08E-41E6-2540-5748-7AE53E7F2998}"/>
              </a:ext>
            </a:extLst>
          </p:cNvPr>
          <p:cNvPicPr>
            <a:picLocks noChangeAspect="1"/>
          </p:cNvPicPr>
          <p:nvPr/>
        </p:nvPicPr>
        <p:blipFill>
          <a:blip r:embed="rId6"/>
          <a:stretch>
            <a:fillRect/>
          </a:stretch>
        </p:blipFill>
        <p:spPr>
          <a:xfrm>
            <a:off x="9354741" y="3013413"/>
            <a:ext cx="2542882" cy="1875584"/>
          </a:xfrm>
          <a:prstGeom prst="rect">
            <a:avLst/>
          </a:prstGeom>
        </p:spPr>
      </p:pic>
      <p:pic>
        <p:nvPicPr>
          <p:cNvPr id="17" name="Picture 16">
            <a:extLst>
              <a:ext uri="{FF2B5EF4-FFF2-40B4-BE49-F238E27FC236}">
                <a16:creationId xmlns:a16="http://schemas.microsoft.com/office/drawing/2014/main" id="{8D15F224-53EC-693C-B747-317A68FD063A}"/>
              </a:ext>
            </a:extLst>
          </p:cNvPr>
          <p:cNvPicPr>
            <a:picLocks noChangeAspect="1"/>
          </p:cNvPicPr>
          <p:nvPr/>
        </p:nvPicPr>
        <p:blipFill>
          <a:blip r:embed="rId7"/>
          <a:stretch>
            <a:fillRect/>
          </a:stretch>
        </p:blipFill>
        <p:spPr>
          <a:xfrm>
            <a:off x="358696" y="5168953"/>
            <a:ext cx="3102426" cy="1476556"/>
          </a:xfrm>
          <a:prstGeom prst="rect">
            <a:avLst/>
          </a:prstGeom>
        </p:spPr>
      </p:pic>
      <p:pic>
        <p:nvPicPr>
          <p:cNvPr id="19" name="Picture 18">
            <a:extLst>
              <a:ext uri="{FF2B5EF4-FFF2-40B4-BE49-F238E27FC236}">
                <a16:creationId xmlns:a16="http://schemas.microsoft.com/office/drawing/2014/main" id="{8506A85A-739E-F55E-E28A-AABE0CE6C93D}"/>
              </a:ext>
            </a:extLst>
          </p:cNvPr>
          <p:cNvPicPr>
            <a:picLocks noChangeAspect="1"/>
          </p:cNvPicPr>
          <p:nvPr/>
        </p:nvPicPr>
        <p:blipFill>
          <a:blip r:embed="rId8"/>
          <a:stretch>
            <a:fillRect/>
          </a:stretch>
        </p:blipFill>
        <p:spPr>
          <a:xfrm>
            <a:off x="4489361" y="4888997"/>
            <a:ext cx="3102426" cy="18956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r>
              <a:rPr lang="en-GB" sz="1800" dirty="0">
                <a:effectLst/>
                <a:latin typeface="Arial" panose="020B0604020202020204" pitchFamily="34" charset="0"/>
                <a:ea typeface="Arial" panose="020B0604020202020204" pitchFamily="34" charset="0"/>
                <a:cs typeface="Arial" panose="020B0604020202020204" pitchFamily="34" charset="0"/>
              </a:rPr>
              <a:t>Game assets: for example, character, landscape/environment and enemy design (if applicable).</a:t>
            </a:r>
          </a:p>
          <a:p>
            <a:endParaRPr lang="en-GB" sz="1800" dirty="0">
              <a:latin typeface="Arial" panose="020B0604020202020204" pitchFamily="34" charset="0"/>
              <a:ea typeface="Times New Roman" panose="02020603050405020304" pitchFamily="18" charset="0"/>
              <a:cs typeface="Arial" panose="020B0604020202020204" pitchFamily="34"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26943C4-F7D1-8380-ECA1-C1FD19B21F5B}"/>
                  </a:ext>
                </a:extLst>
              </p:cNvPr>
              <p:cNvGraphicFramePr>
                <a:graphicFrameLocks noChangeAspect="1"/>
              </p:cNvGraphicFramePr>
              <p:nvPr>
                <p:extLst>
                  <p:ext uri="{D42A27DB-BD31-4B8C-83A1-F6EECF244321}">
                    <p14:modId xmlns:p14="http://schemas.microsoft.com/office/powerpoint/2010/main" val="1707370239"/>
                  </p:ext>
                </p:extLst>
              </p:nvPr>
            </p:nvGraphicFramePr>
            <p:xfrm>
              <a:off x="2170001" y="2255108"/>
              <a:ext cx="4005631" cy="3358640"/>
            </p:xfrm>
            <a:graphic>
              <a:graphicData uri="http://schemas.microsoft.com/office/drawing/2017/model3d">
                <am3d:model3d r:embed="rId2">
                  <am3d:spPr>
                    <a:xfrm>
                      <a:off x="0" y="0"/>
                      <a:ext cx="4005631" cy="3358640"/>
                    </a:xfrm>
                    <a:prstGeom prst="rect">
                      <a:avLst/>
                    </a:prstGeom>
                  </am3d:spPr>
                  <am3d:camera>
                    <am3d:pos x="0" y="0" z="62077324"/>
                    <am3d:up dx="0" dy="36000000" dz="0"/>
                    <am3d:lookAt x="0" y="0" z="0"/>
                    <am3d:perspective fov="2700000"/>
                  </am3d:camera>
                  <am3d:trans>
                    <am3d:meterPerModelUnit n="394225" d="1000000"/>
                    <am3d:preTrans dx="65538" dy="-14745522" dz="-339297"/>
                    <am3d:scale>
                      <am3d:sx n="1000000" d="1000000"/>
                      <am3d:sy n="1000000" d="1000000"/>
                      <am3d:sz n="1000000" d="1000000"/>
                    </am3d:scale>
                    <am3d:rot ax="-64787" ay="-697662" az="13069"/>
                    <am3d:postTrans dx="0" dy="0" dz="0"/>
                  </am3d:trans>
                  <am3d:raster rName="Office3DRenderer" rVer="16.0.8326">
                    <am3d:blip r:embed="rId3"/>
                  </am3d:raster>
                  <am3d:objViewport viewportSz="53566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26943C4-F7D1-8380-ECA1-C1FD19B21F5B}"/>
                  </a:ext>
                </a:extLst>
              </p:cNvPr>
              <p:cNvPicPr>
                <a:picLocks noGrp="1" noRot="1" noChangeAspect="1" noMove="1" noResize="1" noEditPoints="1" noAdjustHandles="1" noChangeArrowheads="1" noChangeShapeType="1" noCrop="1"/>
              </p:cNvPicPr>
              <p:nvPr/>
            </p:nvPicPr>
            <p:blipFill>
              <a:blip r:embed="rId3"/>
              <a:stretch>
                <a:fillRect/>
              </a:stretch>
            </p:blipFill>
            <p:spPr>
              <a:xfrm>
                <a:off x="2170001" y="2255108"/>
                <a:ext cx="4005631" cy="3358640"/>
              </a:xfrm>
              <a:prstGeom prst="rect">
                <a:avLst/>
              </a:prstGeom>
            </p:spPr>
          </p:pic>
        </mc:Fallback>
      </mc:AlternateContent>
      <p:sp>
        <p:nvSpPr>
          <p:cNvPr id="8" name="TextBox 7">
            <a:extLst>
              <a:ext uri="{FF2B5EF4-FFF2-40B4-BE49-F238E27FC236}">
                <a16:creationId xmlns:a16="http://schemas.microsoft.com/office/drawing/2014/main" id="{375D3DA1-4DC6-2DD6-C8C6-A9A63DDBAB11}"/>
              </a:ext>
            </a:extLst>
          </p:cNvPr>
          <p:cNvSpPr txBox="1"/>
          <p:nvPr/>
        </p:nvSpPr>
        <p:spPr>
          <a:xfrm>
            <a:off x="1335173" y="2554240"/>
            <a:ext cx="2726232" cy="369332"/>
          </a:xfrm>
          <a:prstGeom prst="rect">
            <a:avLst/>
          </a:prstGeom>
          <a:noFill/>
        </p:spPr>
        <p:txBody>
          <a:bodyPr wrap="square" rtlCol="0">
            <a:spAutoFit/>
          </a:bodyPr>
          <a:lstStyle/>
          <a:p>
            <a:r>
              <a:rPr lang="en-GB" dirty="0"/>
              <a:t>Player/enemy character:</a:t>
            </a:r>
          </a:p>
        </p:txBody>
      </p:sp>
      <p:sp>
        <p:nvSpPr>
          <p:cNvPr id="9" name="TextBox 8">
            <a:extLst>
              <a:ext uri="{FF2B5EF4-FFF2-40B4-BE49-F238E27FC236}">
                <a16:creationId xmlns:a16="http://schemas.microsoft.com/office/drawing/2014/main" id="{F9FFCA2B-71D9-B3D7-FFC3-276BE121EC23}"/>
              </a:ext>
            </a:extLst>
          </p:cNvPr>
          <p:cNvSpPr txBox="1"/>
          <p:nvPr/>
        </p:nvSpPr>
        <p:spPr>
          <a:xfrm>
            <a:off x="6175632" y="2554240"/>
            <a:ext cx="2726232" cy="369332"/>
          </a:xfrm>
          <a:prstGeom prst="rect">
            <a:avLst/>
          </a:prstGeom>
          <a:noFill/>
        </p:spPr>
        <p:txBody>
          <a:bodyPr wrap="square" rtlCol="0">
            <a:spAutoFit/>
          </a:bodyPr>
          <a:lstStyle/>
          <a:p>
            <a:r>
              <a:rPr lang="en-GB" dirty="0"/>
              <a:t>Castle Bridge environment:</a:t>
            </a:r>
          </a:p>
        </p:txBody>
      </p:sp>
      <p:pic>
        <p:nvPicPr>
          <p:cNvPr id="6" name="Picture 5" descr="A video game screen with a person standing on a stone walkway&#10;&#10;Description automatically generated">
            <a:extLst>
              <a:ext uri="{FF2B5EF4-FFF2-40B4-BE49-F238E27FC236}">
                <a16:creationId xmlns:a16="http://schemas.microsoft.com/office/drawing/2014/main" id="{FC7AF5FF-A9B5-FF7E-BF0F-CCA9D76BC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338" y="3058005"/>
            <a:ext cx="5040750" cy="2379234"/>
          </a:xfrm>
          <a:prstGeom prst="rect">
            <a:avLst/>
          </a:prstGeom>
        </p:spPr>
      </p:pic>
      <p:cxnSp>
        <p:nvCxnSpPr>
          <p:cNvPr id="11" name="Straight Arrow Connector 10">
            <a:extLst>
              <a:ext uri="{FF2B5EF4-FFF2-40B4-BE49-F238E27FC236}">
                <a16:creationId xmlns:a16="http://schemas.microsoft.com/office/drawing/2014/main" id="{963E625D-F8A0-4586-BD5C-D5E7EB1EB261}"/>
              </a:ext>
            </a:extLst>
          </p:cNvPr>
          <p:cNvCxnSpPr>
            <a:stCxn id="9" idx="2"/>
          </p:cNvCxnSpPr>
          <p:nvPr/>
        </p:nvCxnSpPr>
        <p:spPr>
          <a:xfrm>
            <a:off x="7538748" y="2923572"/>
            <a:ext cx="749846" cy="15501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9661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material design: light, texture, material for the game assets</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C91061-8C13-A1A7-03E7-E3C5AD6A805F}"/>
              </a:ext>
            </a:extLst>
          </p:cNvPr>
          <p:cNvSpPr txBox="1"/>
          <p:nvPr/>
        </p:nvSpPr>
        <p:spPr>
          <a:xfrm>
            <a:off x="1898600" y="2408903"/>
            <a:ext cx="8554064" cy="1754326"/>
          </a:xfrm>
          <a:prstGeom prst="rect">
            <a:avLst/>
          </a:prstGeom>
          <a:noFill/>
        </p:spPr>
        <p:txBody>
          <a:bodyPr wrap="square" rtlCol="0">
            <a:spAutoFit/>
          </a:bodyPr>
          <a:lstStyle/>
          <a:p>
            <a:r>
              <a:rPr lang="en-GB" dirty="0"/>
              <a:t>The player and the bridge both have textures which are packaged as part of the </a:t>
            </a:r>
            <a:r>
              <a:rPr lang="en-GB" dirty="0" err="1"/>
              <a:t>gltf</a:t>
            </a:r>
            <a:r>
              <a:rPr lang="en-GB" dirty="0"/>
              <a:t> file, additionally the cloud meshes </a:t>
            </a:r>
            <a:r>
              <a:rPr lang="en-GB" dirty="0" err="1"/>
              <a:t>generaged</a:t>
            </a:r>
            <a:r>
              <a:rPr lang="en-GB" dirty="0"/>
              <a:t> in the sky have lambert materials on them</a:t>
            </a:r>
          </a:p>
          <a:p>
            <a:endParaRPr lang="en-GB" dirty="0"/>
          </a:p>
          <a:p>
            <a:r>
              <a:rPr lang="en-GB" dirty="0"/>
              <a:t>As for lighting a directional light is used to light the scene.</a:t>
            </a:r>
          </a:p>
          <a:p>
            <a:endParaRPr lang="en-GB" dirty="0"/>
          </a:p>
          <a:p>
            <a:r>
              <a:rPr lang="en-GB" dirty="0"/>
              <a:t>An image texture is used to create the </a:t>
            </a:r>
            <a:r>
              <a:rPr lang="en-GB" dirty="0" err="1"/>
              <a:t>skysphere</a:t>
            </a:r>
            <a:r>
              <a:rPr lang="en-GB" dirty="0"/>
              <a:t>, giving the game a background</a:t>
            </a:r>
          </a:p>
        </p:txBody>
      </p:sp>
      <p:pic>
        <p:nvPicPr>
          <p:cNvPr id="10" name="Picture 9" descr="A video game screen shot of a town&#10;&#10;Description automatically generated">
            <a:extLst>
              <a:ext uri="{FF2B5EF4-FFF2-40B4-BE49-F238E27FC236}">
                <a16:creationId xmlns:a16="http://schemas.microsoft.com/office/drawing/2014/main" id="{235D08B2-62B7-4D15-C9CE-E00E8C1AB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600" y="4387645"/>
            <a:ext cx="4395019" cy="2197510"/>
          </a:xfrm>
          <a:prstGeom prst="rect">
            <a:avLst/>
          </a:prstGeom>
        </p:spPr>
      </p:pic>
    </p:spTree>
    <p:extLst>
      <p:ext uri="{BB962C8B-B14F-4D97-AF65-F5344CB8AC3E}">
        <p14:creationId xmlns:p14="http://schemas.microsoft.com/office/powerpoint/2010/main" val="3060529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7031-686A-94D4-D92F-0F666B28D3D4}"/>
              </a:ext>
            </a:extLst>
          </p:cNvPr>
          <p:cNvSpPr>
            <a:spLocks noGrp="1"/>
          </p:cNvSpPr>
          <p:nvPr>
            <p:ph type="title"/>
          </p:nvPr>
        </p:nvSpPr>
        <p:spPr/>
        <p:txBody>
          <a:bodyPr/>
          <a:lstStyle/>
          <a:p>
            <a:r>
              <a:rPr lang="en-GB" dirty="0"/>
              <a:t>Completed features</a:t>
            </a:r>
          </a:p>
        </p:txBody>
      </p:sp>
      <p:sp>
        <p:nvSpPr>
          <p:cNvPr id="3" name="Subtitle 2">
            <a:extLst>
              <a:ext uri="{FF2B5EF4-FFF2-40B4-BE49-F238E27FC236}">
                <a16:creationId xmlns:a16="http://schemas.microsoft.com/office/drawing/2014/main" id="{3C0EA7E1-297A-B78A-6C27-5D1D7B937C30}"/>
              </a:ext>
            </a:extLst>
          </p:cNvPr>
          <p:cNvSpPr>
            <a:spLocks noGrp="1"/>
          </p:cNvSpPr>
          <p:nvPr>
            <p:ph type="subTitle" idx="1"/>
          </p:nvPr>
        </p:nvSpPr>
        <p:spPr>
          <a:xfrm>
            <a:off x="1030632" y="1580361"/>
            <a:ext cx="10290000" cy="4684272"/>
          </a:xfrm>
        </p:spPr>
        <p:txBody>
          <a:bodyPr/>
          <a:lstStyle/>
          <a:p>
            <a:pPr marL="342900" lvl="0" indent="-342900">
              <a:buFont typeface="Symbol" panose="05050102010706020507" pitchFamily="18" charset="2"/>
              <a:buChar char="·"/>
            </a:pPr>
            <a:r>
              <a:rPr lang="en-GB" sz="1800" dirty="0">
                <a:effectLst/>
                <a:latin typeface="Arial" panose="020B0604020202020204" pitchFamily="34" charset="0"/>
                <a:ea typeface="Arial" panose="020B0604020202020204" pitchFamily="34" charset="0"/>
                <a:cs typeface="Arial" panose="020B0604020202020204" pitchFamily="34" charset="0"/>
              </a:rPr>
              <a:t>Game animation: animation of game assets</a:t>
            </a: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C91061-8C13-A1A7-03E7-E3C5AD6A805F}"/>
              </a:ext>
            </a:extLst>
          </p:cNvPr>
          <p:cNvSpPr txBox="1"/>
          <p:nvPr/>
        </p:nvSpPr>
        <p:spPr>
          <a:xfrm>
            <a:off x="1898600" y="2408903"/>
            <a:ext cx="8554064" cy="646331"/>
          </a:xfrm>
          <a:prstGeom prst="rect">
            <a:avLst/>
          </a:prstGeom>
          <a:noFill/>
        </p:spPr>
        <p:txBody>
          <a:bodyPr wrap="square" rtlCol="0">
            <a:spAutoFit/>
          </a:bodyPr>
          <a:lstStyle/>
          <a:p>
            <a:r>
              <a:rPr lang="en-GB" dirty="0"/>
              <a:t>Animation of game assets is shown whenever the player moves, their character is translated and moved through the scene</a:t>
            </a:r>
          </a:p>
        </p:txBody>
      </p:sp>
      <p:pic>
        <p:nvPicPr>
          <p:cNvPr id="6" name="Picture 5" descr="A screenshot of a computer game&#10;&#10;Description automatically generated">
            <a:extLst>
              <a:ext uri="{FF2B5EF4-FFF2-40B4-BE49-F238E27FC236}">
                <a16:creationId xmlns:a16="http://schemas.microsoft.com/office/drawing/2014/main" id="{98543B4D-6E2B-D335-1A6D-3640830188F8}"/>
              </a:ext>
            </a:extLst>
          </p:cNvPr>
          <p:cNvPicPr>
            <a:picLocks noChangeAspect="1"/>
          </p:cNvPicPr>
          <p:nvPr/>
        </p:nvPicPr>
        <p:blipFill rotWithShape="1">
          <a:blip r:embed="rId2">
            <a:extLst>
              <a:ext uri="{28A0092B-C50C-407E-A947-70E740481C1C}">
                <a14:useLocalDpi xmlns:a14="http://schemas.microsoft.com/office/drawing/2010/main" val="0"/>
              </a:ext>
            </a:extLst>
          </a:blip>
          <a:srcRect l="2991" t="12504" b="6535"/>
          <a:stretch/>
        </p:blipFill>
        <p:spPr>
          <a:xfrm>
            <a:off x="2261418" y="3429000"/>
            <a:ext cx="6803924" cy="3199103"/>
          </a:xfrm>
          <a:prstGeom prst="rect">
            <a:avLst/>
          </a:prstGeom>
        </p:spPr>
      </p:pic>
    </p:spTree>
    <p:extLst>
      <p:ext uri="{BB962C8B-B14F-4D97-AF65-F5344CB8AC3E}">
        <p14:creationId xmlns:p14="http://schemas.microsoft.com/office/powerpoint/2010/main" val="1391389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1568</Words>
  <Application>Microsoft Office PowerPoint</Application>
  <PresentationFormat>Widescreen</PresentationFormat>
  <Paragraphs>163</Paragraphs>
  <Slides>27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Symbol</vt:lpstr>
      <vt:lpstr>Office Theme</vt:lpstr>
      <vt:lpstr>Knightly Knockout</vt:lpstr>
      <vt:lpstr>Game Description</vt:lpstr>
      <vt:lpstr>Game Description</vt:lpstr>
      <vt:lpstr>PowerPoint Presentation</vt:lpstr>
      <vt:lpstr>Completed prorotype features</vt:lpstr>
      <vt:lpstr>Completed features </vt:lpstr>
      <vt:lpstr>Completed features</vt:lpstr>
      <vt:lpstr>Completed features</vt:lpstr>
      <vt:lpstr>Completed features</vt:lpstr>
      <vt:lpstr>Completed features</vt:lpstr>
      <vt:lpstr>Completed features</vt:lpstr>
      <vt:lpstr>Completed features</vt:lpstr>
      <vt:lpstr>Completed features</vt:lpstr>
      <vt:lpstr>Additional ui</vt:lpstr>
      <vt:lpstr>Completed features</vt:lpstr>
      <vt:lpstr>Responsive web design demonstration</vt:lpstr>
      <vt:lpstr>Completed features</vt:lpstr>
      <vt:lpstr>Completed features</vt:lpstr>
      <vt:lpstr>Responsive game demonstration</vt:lpstr>
      <vt:lpstr>Final demonstration features</vt:lpstr>
      <vt:lpstr>How clouds are spawned</vt:lpstr>
      <vt:lpstr>Final demonstration features</vt:lpstr>
      <vt:lpstr>Final demonstration features</vt:lpstr>
      <vt:lpstr>Final demonstration features</vt:lpstr>
      <vt:lpstr>Multiplayer code client sending position</vt:lpstr>
      <vt:lpstr>Multiplayer code server receiving client movement</vt:lpstr>
      <vt:lpstr>Multiplayer code client receiving other player movement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Bland</dc:creator>
  <cp:lastModifiedBy>James Bland</cp:lastModifiedBy>
  <cp:revision>13</cp:revision>
  <dcterms:created xsi:type="dcterms:W3CDTF">2023-11-05T14:41:59Z</dcterms:created>
  <dcterms:modified xsi:type="dcterms:W3CDTF">2023-11-09T02:53:51Z</dcterms:modified>
</cp:coreProperties>
</file>